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eague Spartan" pitchFamily="2" charset="77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640" autoAdjust="0"/>
  </p:normalViewPr>
  <p:slideViewPr>
    <p:cSldViewPr>
      <p:cViewPr varScale="1">
        <p:scale>
          <a:sx n="74" d="100"/>
          <a:sy n="74" d="100"/>
        </p:scale>
        <p:origin x="7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1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5285232" y="0"/>
            <a:ext cx="13002768" cy="10287000"/>
          </a:xfrm>
          <a:custGeom>
            <a:avLst/>
            <a:gdLst/>
            <a:ahLst/>
            <a:cxnLst/>
            <a:rect l="l" t="t" r="r" b="b"/>
            <a:pathLst>
              <a:path w="13002768" h="10287000">
                <a:moveTo>
                  <a:pt x="0" y="0"/>
                </a:moveTo>
                <a:lnTo>
                  <a:pt x="13002768" y="0"/>
                </a:lnTo>
                <a:lnTo>
                  <a:pt x="130027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TextBox 4"/>
          <p:cNvSpPr txBox="1"/>
          <p:nvPr/>
        </p:nvSpPr>
        <p:spPr>
          <a:xfrm>
            <a:off x="734712" y="6939010"/>
            <a:ext cx="9101039" cy="151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3"/>
              </a:lnSpc>
            </a:pPr>
            <a:r>
              <a:rPr lang="en-US" sz="8795" dirty="0">
                <a:solidFill>
                  <a:srgbClr val="FFFFFF"/>
                </a:solidFill>
                <a:latin typeface="League Spartan"/>
              </a:rPr>
              <a:t>Lawrence Lotze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3920" y="1164953"/>
            <a:ext cx="10963868" cy="3978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9"/>
              </a:lnSpc>
              <a:spcBef>
                <a:spcPct val="0"/>
              </a:spcBef>
            </a:pPr>
            <a:r>
              <a:rPr lang="en-US" sz="5671" dirty="0">
                <a:solidFill>
                  <a:srgbClr val="FFFFFF"/>
                </a:solidFill>
                <a:latin typeface="League Spartan"/>
              </a:rPr>
              <a:t>Rebounding from Adversity:</a:t>
            </a:r>
          </a:p>
          <a:p>
            <a:pPr algn="ctr">
              <a:lnSpc>
                <a:spcPts val="7939"/>
              </a:lnSpc>
              <a:spcBef>
                <a:spcPct val="0"/>
              </a:spcBef>
            </a:pPr>
            <a:r>
              <a:rPr lang="en-US" sz="5671" dirty="0">
                <a:solidFill>
                  <a:srgbClr val="FFFFFF"/>
                </a:solidFill>
                <a:latin typeface="League Spartan"/>
              </a:rPr>
              <a:t> Navigating Life's Challenges and Building a Supportive Community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0" y="-542"/>
            <a:ext cx="8224447" cy="10287542"/>
          </a:xfrm>
          <a:custGeom>
            <a:avLst/>
            <a:gdLst/>
            <a:ahLst/>
            <a:cxnLst/>
            <a:rect l="l" t="t" r="r" b="b"/>
            <a:pathLst>
              <a:path w="8224447" h="10287542">
                <a:moveTo>
                  <a:pt x="0" y="0"/>
                </a:moveTo>
                <a:lnTo>
                  <a:pt x="8224447" y="0"/>
                </a:lnTo>
                <a:lnTo>
                  <a:pt x="8224447" y="10287542"/>
                </a:lnTo>
                <a:lnTo>
                  <a:pt x="0" y="10287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59" t="-14802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TextBox 4"/>
          <p:cNvSpPr txBox="1"/>
          <p:nvPr/>
        </p:nvSpPr>
        <p:spPr>
          <a:xfrm>
            <a:off x="8224447" y="933450"/>
            <a:ext cx="10063553" cy="182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9"/>
              </a:lnSpc>
              <a:spcBef>
                <a:spcPct val="0"/>
              </a:spcBef>
            </a:pPr>
            <a:r>
              <a:rPr lang="en-US" sz="5271">
                <a:solidFill>
                  <a:srgbClr val="FFFFFF"/>
                </a:solidFill>
                <a:latin typeface="League Spartan"/>
              </a:rPr>
              <a:t>Favorite quote from James Patterson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24447" y="3803723"/>
            <a:ext cx="10063553" cy="4008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0"/>
              </a:lnSpc>
            </a:pPr>
            <a:r>
              <a:rPr lang="en-US" sz="3471">
                <a:solidFill>
                  <a:srgbClr val="FFFFFF"/>
                </a:solidFill>
                <a:latin typeface="League Spartan"/>
              </a:rPr>
              <a:t>“Imagine life is a game in which you are juggling five balls.1. Work, 2. Family, 3. Health, 4. Friends. 5. Integrity. Work is a rubber ball. If you drop it, it will bounce back. The other four balls are made of glass”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416"/>
            <a:ext cx="18288000" cy="10297831"/>
          </a:xfrm>
          <a:custGeom>
            <a:avLst/>
            <a:gdLst/>
            <a:ahLst/>
            <a:cxnLst/>
            <a:rect l="l" t="t" r="r" b="b"/>
            <a:pathLst>
              <a:path w="18288000" h="10297831">
                <a:moveTo>
                  <a:pt x="0" y="0"/>
                </a:moveTo>
                <a:lnTo>
                  <a:pt x="18288000" y="0"/>
                </a:lnTo>
                <a:lnTo>
                  <a:pt x="18288000" y="10297832"/>
                </a:lnTo>
                <a:lnTo>
                  <a:pt x="0" y="10297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1633627" y="1028700"/>
            <a:ext cx="15020745" cy="8455796"/>
          </a:xfrm>
          <a:custGeom>
            <a:avLst/>
            <a:gdLst/>
            <a:ahLst/>
            <a:cxnLst/>
            <a:rect l="l" t="t" r="r" b="b"/>
            <a:pathLst>
              <a:path w="15020745" h="8455796">
                <a:moveTo>
                  <a:pt x="0" y="0"/>
                </a:moveTo>
                <a:lnTo>
                  <a:pt x="15020746" y="0"/>
                </a:lnTo>
                <a:lnTo>
                  <a:pt x="15020746" y="8455796"/>
                </a:lnTo>
                <a:lnTo>
                  <a:pt x="0" y="8455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847899" y="2317815"/>
            <a:ext cx="16592202" cy="5651371"/>
          </a:xfrm>
          <a:custGeom>
            <a:avLst/>
            <a:gdLst/>
            <a:ahLst/>
            <a:cxnLst/>
            <a:rect l="l" t="t" r="r" b="b"/>
            <a:pathLst>
              <a:path w="16592202" h="5651371">
                <a:moveTo>
                  <a:pt x="0" y="0"/>
                </a:moveTo>
                <a:lnTo>
                  <a:pt x="16592202" y="0"/>
                </a:lnTo>
                <a:lnTo>
                  <a:pt x="16592202" y="5651370"/>
                </a:lnTo>
                <a:lnTo>
                  <a:pt x="0" y="565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1171868" y="3182266"/>
            <a:ext cx="15944263" cy="3779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08"/>
              </a:lnSpc>
              <a:spcBef>
                <a:spcPct val="0"/>
              </a:spcBef>
            </a:pPr>
            <a:r>
              <a:rPr lang="en-US" sz="7220">
                <a:solidFill>
                  <a:srgbClr val="FFFFFF"/>
                </a:solidFill>
                <a:latin typeface="League Spartan"/>
              </a:rPr>
              <a:t>"From arrogance to humility, I now give back to the community with compassion."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936336" y="192764"/>
            <a:ext cx="3214647" cy="321464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3"/>
              <a:stretch>
                <a:fillRect t="-3057" b="-30275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445464" y="192764"/>
            <a:ext cx="3214647" cy="321464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4"/>
              <a:stretch>
                <a:fillRect l="-7874" t="-17327" r="-7776" b="-36872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4427207" y="192764"/>
            <a:ext cx="3214647" cy="321464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5"/>
              <a:stretch>
                <a:fillRect l="-27446" t="-41778" r="-19602" b="-54286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954592" y="192764"/>
            <a:ext cx="3214647" cy="321464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6"/>
              <a:stretch>
                <a:fillRect t="-23821" b="-53955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954592" y="3539539"/>
            <a:ext cx="3207922" cy="320792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7"/>
              <a:stretch>
                <a:fillRect l="-11968" t="-15586" r="-18700" b="-58639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922886" y="3537213"/>
            <a:ext cx="3210248" cy="3210248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8"/>
              <a:stretch>
                <a:fillRect l="-25985" t="-8342" r="-58794" b="-30242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470157" y="3539539"/>
            <a:ext cx="3207922" cy="3207922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9"/>
              <a:stretch>
                <a:fillRect l="-13728" t="-5306" r="-16801" b="-68732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936336" y="6880811"/>
            <a:ext cx="3196798" cy="3196798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10"/>
              <a:stretch>
                <a:fillRect l="-31518" t="-7026" r="-31746" b="-15422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7438739" y="6880811"/>
            <a:ext cx="3207922" cy="3207922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11"/>
              <a:stretch>
                <a:fillRect l="-9076" t="-7158" r="-7480" b="-48250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7438739" y="3539539"/>
            <a:ext cx="3207922" cy="3207922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12"/>
              <a:stretch>
                <a:fillRect t="-7139" b="-26194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4409359" y="6880811"/>
            <a:ext cx="3214647" cy="3214647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13"/>
              <a:stretch>
                <a:fillRect t="-20291" r="-7990" b="-40988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3954592" y="6880811"/>
            <a:ext cx="3214647" cy="3214647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14"/>
              <a:stretch>
                <a:fillRect l="-8656" t="-24948" b="-19927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470157" y="6880811"/>
            <a:ext cx="3207922" cy="320792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15"/>
              <a:stretch>
                <a:fillRect t="-22578" r="-9931" b="-10551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14409359" y="3539539"/>
            <a:ext cx="3207922" cy="3207922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16"/>
              <a:stretch>
                <a:fillRect l="-3525" r="-8519" b="-12044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463433" y="192764"/>
            <a:ext cx="3214647" cy="3214647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17"/>
              <a:stretch>
                <a:fillRect l="-23404" t="-35737" r="-34070" b="-74229"/>
              </a:stretch>
            </a:blipFill>
          </p:spPr>
          <p:txBody>
            <a:bodyPr/>
            <a:lstStyle/>
            <a:p>
              <a:endParaRPr lang="en-NZ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4E9DE"/>
            </a:solidFill>
          </p:spPr>
          <p:txBody>
            <a:bodyPr/>
            <a:lstStyle/>
            <a:p>
              <a:endParaRPr lang="en-NZ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9503877" y="1808899"/>
            <a:ext cx="8122288" cy="311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League Spartan"/>
              </a:rPr>
              <a:t>In the face of adversity and judgment, remember that the power to define ourselves lies within us, not in the opinions of others.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8053" y="1808899"/>
            <a:ext cx="8168889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League Spartan"/>
              </a:rPr>
              <a:t>Society's definition of success doesn't define us; it's about finding our own path and what truly brings us happiness.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8053" y="5692928"/>
            <a:ext cx="7588243" cy="311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League Spartan"/>
              </a:rPr>
              <a:t>Staying connected to our 'why' or purpose is vital in maintaining our focus and determination, especially during challenging times.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8053" y="247652"/>
            <a:ext cx="17550121" cy="128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League Spartan"/>
              </a:rPr>
              <a:t>KEY LEARNINGS FROM MY GUESTS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03877" y="5692928"/>
            <a:ext cx="8122288" cy="311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League Spartan"/>
              </a:rPr>
              <a:t>Regrettably, people often pass judgment on others solely based on their differences, without taking the time to understand the person beyond their condition.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9503877" y="1808899"/>
            <a:ext cx="8122288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League Spartan"/>
              </a:rPr>
              <a:t>Having an appetite for learning and personal growth is essential for becoming a better version of ourselves.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8053" y="1808899"/>
            <a:ext cx="8168889" cy="311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League Spartan"/>
              </a:rPr>
              <a:t>Mental health is an important issue that affects individuals across all careers, and seeking support and understanding is crucial.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8053" y="5692928"/>
            <a:ext cx="7588243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League Spartan"/>
              </a:rPr>
              <a:t>Failure is not a dead-end but rather an opportunity for growth and learning along the path to success.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8053" y="247652"/>
            <a:ext cx="17550121" cy="128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000000"/>
                </a:solidFill>
                <a:latin typeface="League Spartan"/>
              </a:rPr>
              <a:t>KEY LEARNINGS FROM MY GUESTS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03877" y="5692928"/>
            <a:ext cx="8122288" cy="249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League Spartan"/>
              </a:rPr>
              <a:t>Understanding our unique contributions to the world can be a powerful motivator to make a positive difference in society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Freeform 3"/>
          <p:cNvSpPr/>
          <p:nvPr/>
        </p:nvSpPr>
        <p:spPr>
          <a:xfrm>
            <a:off x="8066512" y="728857"/>
            <a:ext cx="9192788" cy="9192788"/>
          </a:xfrm>
          <a:custGeom>
            <a:avLst/>
            <a:gdLst/>
            <a:ahLst/>
            <a:cxnLst/>
            <a:rect l="l" t="t" r="r" b="b"/>
            <a:pathLst>
              <a:path w="9192788" h="9192788">
                <a:moveTo>
                  <a:pt x="0" y="0"/>
                </a:moveTo>
                <a:lnTo>
                  <a:pt x="9192788" y="0"/>
                </a:lnTo>
                <a:lnTo>
                  <a:pt x="9192788" y="9192788"/>
                </a:lnTo>
                <a:lnTo>
                  <a:pt x="0" y="919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4" name="TextBox 4"/>
          <p:cNvSpPr txBox="1"/>
          <p:nvPr/>
        </p:nvSpPr>
        <p:spPr>
          <a:xfrm>
            <a:off x="684044" y="2815859"/>
            <a:ext cx="6881150" cy="4531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9"/>
              </a:lnSpc>
            </a:pPr>
            <a:r>
              <a:rPr lang="en-US" sz="6471">
                <a:solidFill>
                  <a:srgbClr val="FFFFFF"/>
                </a:solidFill>
                <a:latin typeface="League Spartan"/>
              </a:rPr>
              <a:t>Embracing Happiness</a:t>
            </a:r>
          </a:p>
          <a:p>
            <a:pPr algn="ctr">
              <a:lnSpc>
                <a:spcPts val="9059"/>
              </a:lnSpc>
              <a:spcBef>
                <a:spcPct val="0"/>
              </a:spcBef>
            </a:pPr>
            <a:r>
              <a:rPr lang="en-US" sz="6471">
                <a:solidFill>
                  <a:srgbClr val="FFFFFF"/>
                </a:solidFill>
                <a:latin typeface="League Spartan"/>
              </a:rPr>
              <a:t>And Inner Transformation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8D947DDCDA94A863F0E7455AA9A00" ma:contentTypeVersion="17" ma:contentTypeDescription="Create a new document." ma:contentTypeScope="" ma:versionID="bfed171db5814928d6b4bd9d94db1e99">
  <xsd:schema xmlns:xsd="http://www.w3.org/2001/XMLSchema" xmlns:xs="http://www.w3.org/2001/XMLSchema" xmlns:p="http://schemas.microsoft.com/office/2006/metadata/properties" xmlns:ns2="5c7842da-ac80-43ee-ae47-c637cc9560f3" xmlns:ns3="e886341c-bb30-47f4-ad2e-5dd1a2015b36" targetNamespace="http://schemas.microsoft.com/office/2006/metadata/properties" ma:root="true" ma:fieldsID="e06e95bcdb0a792d44abda39088920ce" ns2:_="" ns3:_="">
    <xsd:import namespace="5c7842da-ac80-43ee-ae47-c637cc9560f3"/>
    <xsd:import namespace="e886341c-bb30-47f4-ad2e-5dd1a2015b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842da-ac80-43ee-ae47-c637cc956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4cf7ab-274b-40b7-8db8-64c9f9782b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6341c-bb30-47f4-ad2e-5dd1a2015b3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2bc1db-2f52-4fb9-9bd5-327611605872}" ma:internalName="TaxCatchAll" ma:showField="CatchAllData" ma:web="e886341c-bb30-47f4-ad2e-5dd1a2015b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C8E258-C721-47C4-BF18-A0D2BA376261}"/>
</file>

<file path=customXml/itemProps2.xml><?xml version="1.0" encoding="utf-8"?>
<ds:datastoreItem xmlns:ds="http://schemas.openxmlformats.org/officeDocument/2006/customXml" ds:itemID="{E9451AE6-B729-44A0-9058-36FA671323EE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282</Words>
  <Application>Microsoft Macintosh PowerPoint</Application>
  <PresentationFormat>Custom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League Spartan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Lawrence Lotze</dc:title>
  <cp:lastModifiedBy>Shelley Cunningham</cp:lastModifiedBy>
  <cp:revision>2</cp:revision>
  <dcterms:created xsi:type="dcterms:W3CDTF">2006-08-16T00:00:00Z</dcterms:created>
  <dcterms:modified xsi:type="dcterms:W3CDTF">2023-08-07T23:24:58Z</dcterms:modified>
  <dc:identifier>DAFq1QK1M3I</dc:identifier>
</cp:coreProperties>
</file>