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75" r:id="rId2"/>
    <p:sldId id="382" r:id="rId3"/>
    <p:sldId id="258" r:id="rId4"/>
    <p:sldId id="259" r:id="rId5"/>
    <p:sldId id="264" r:id="rId6"/>
    <p:sldId id="257" r:id="rId7"/>
    <p:sldId id="260" r:id="rId8"/>
    <p:sldId id="261" r:id="rId9"/>
    <p:sldId id="263" r:id="rId10"/>
    <p:sldId id="262" r:id="rId11"/>
    <p:sldId id="276" r:id="rId12"/>
    <p:sldId id="266" r:id="rId13"/>
    <p:sldId id="265" r:id="rId14"/>
    <p:sldId id="267" r:id="rId15"/>
    <p:sldId id="268" r:id="rId16"/>
    <p:sldId id="273" r:id="rId17"/>
    <p:sldId id="270" r:id="rId18"/>
    <p:sldId id="272" r:id="rId19"/>
    <p:sldId id="271" r:id="rId20"/>
    <p:sldId id="269"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BD2A80-2CC7-48E6-BD85-BEB1071DCE8A}" v="172" dt="2023-08-08T11:28:46.0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76" y="4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ian Wadia" userId="4807adee2c91600f" providerId="LiveId" clId="{EABD2A80-2CC7-48E6-BD85-BEB1071DCE8A}"/>
    <pc:docChg chg="undo custSel addSld delSld modSld sldOrd">
      <pc:chgData name="Frian Wadia" userId="4807adee2c91600f" providerId="LiveId" clId="{EABD2A80-2CC7-48E6-BD85-BEB1071DCE8A}" dt="2023-08-08T11:30:01.625" v="2945" actId="1076"/>
      <pc:docMkLst>
        <pc:docMk/>
      </pc:docMkLst>
      <pc:sldChg chg="modSp new del mod">
        <pc:chgData name="Frian Wadia" userId="4807adee2c91600f" providerId="LiveId" clId="{EABD2A80-2CC7-48E6-BD85-BEB1071DCE8A}" dt="2023-08-03T12:11:00.572" v="2525" actId="47"/>
        <pc:sldMkLst>
          <pc:docMk/>
          <pc:sldMk cId="3348001667" sldId="256"/>
        </pc:sldMkLst>
        <pc:spChg chg="mod">
          <ac:chgData name="Frian Wadia" userId="4807adee2c91600f" providerId="LiveId" clId="{EABD2A80-2CC7-48E6-BD85-BEB1071DCE8A}" dt="2023-08-03T12:06:22.351" v="2456"/>
          <ac:spMkLst>
            <pc:docMk/>
            <pc:sldMk cId="3348001667" sldId="256"/>
            <ac:spMk id="2" creationId="{252B8E55-F6E8-4AAD-6B66-F8A864B7EAA0}"/>
          </ac:spMkLst>
        </pc:spChg>
        <pc:spChg chg="mod">
          <ac:chgData name="Frian Wadia" userId="4807adee2c91600f" providerId="LiveId" clId="{EABD2A80-2CC7-48E6-BD85-BEB1071DCE8A}" dt="2023-08-03T12:04:41.805" v="2418" actId="14100"/>
          <ac:spMkLst>
            <pc:docMk/>
            <pc:sldMk cId="3348001667" sldId="256"/>
            <ac:spMk id="3" creationId="{8BC47B5B-A723-EC98-5615-182CEA741D1C}"/>
          </ac:spMkLst>
        </pc:spChg>
      </pc:sldChg>
      <pc:sldChg chg="addSp modSp new mod ord">
        <pc:chgData name="Frian Wadia" userId="4807adee2c91600f" providerId="LiveId" clId="{EABD2A80-2CC7-48E6-BD85-BEB1071DCE8A}" dt="2023-08-08T09:43:23.534" v="2768" actId="1076"/>
        <pc:sldMkLst>
          <pc:docMk/>
          <pc:sldMk cId="3523650294" sldId="257"/>
        </pc:sldMkLst>
        <pc:spChg chg="mod">
          <ac:chgData name="Frian Wadia" userId="4807adee2c91600f" providerId="LiveId" clId="{EABD2A80-2CC7-48E6-BD85-BEB1071DCE8A}" dt="2023-08-03T11:30:14.741" v="1842" actId="255"/>
          <ac:spMkLst>
            <pc:docMk/>
            <pc:sldMk cId="3523650294" sldId="257"/>
            <ac:spMk id="2" creationId="{D5E0C8CB-FF1E-04CC-C97B-5BAD8EB909AB}"/>
          </ac:spMkLst>
        </pc:spChg>
        <pc:spChg chg="mod">
          <ac:chgData name="Frian Wadia" userId="4807adee2c91600f" providerId="LiveId" clId="{EABD2A80-2CC7-48E6-BD85-BEB1071DCE8A}" dt="2023-08-03T12:06:22.351" v="2456"/>
          <ac:spMkLst>
            <pc:docMk/>
            <pc:sldMk cId="3523650294" sldId="257"/>
            <ac:spMk id="3" creationId="{FB64D390-FB43-7500-0F80-61A87DAE5CED}"/>
          </ac:spMkLst>
        </pc:spChg>
        <pc:picChg chg="add mod">
          <ac:chgData name="Frian Wadia" userId="4807adee2c91600f" providerId="LiveId" clId="{EABD2A80-2CC7-48E6-BD85-BEB1071DCE8A}" dt="2023-08-08T09:43:23.534" v="2768" actId="1076"/>
          <ac:picMkLst>
            <pc:docMk/>
            <pc:sldMk cId="3523650294" sldId="257"/>
            <ac:picMk id="4" creationId="{9B6C5403-00E6-2479-AB05-1F413751FB05}"/>
          </ac:picMkLst>
        </pc:picChg>
        <pc:picChg chg="add mod modCrop">
          <ac:chgData name="Frian Wadia" userId="4807adee2c91600f" providerId="LiveId" clId="{EABD2A80-2CC7-48E6-BD85-BEB1071DCE8A}" dt="2023-08-03T10:29:02.884" v="553" actId="1076"/>
          <ac:picMkLst>
            <pc:docMk/>
            <pc:sldMk cId="3523650294" sldId="257"/>
            <ac:picMk id="5" creationId="{2BE006E7-BDB6-921F-8239-6BEDCC47AC6F}"/>
          </ac:picMkLst>
        </pc:picChg>
        <pc:picChg chg="add mod">
          <ac:chgData name="Frian Wadia" userId="4807adee2c91600f" providerId="LiveId" clId="{EABD2A80-2CC7-48E6-BD85-BEB1071DCE8A}" dt="2023-08-03T10:28:40.309" v="545" actId="1076"/>
          <ac:picMkLst>
            <pc:docMk/>
            <pc:sldMk cId="3523650294" sldId="257"/>
            <ac:picMk id="6" creationId="{3A80567A-0255-6670-3C70-BB1EA6A7F8D9}"/>
          </ac:picMkLst>
        </pc:picChg>
        <pc:picChg chg="add mod">
          <ac:chgData name="Frian Wadia" userId="4807adee2c91600f" providerId="LiveId" clId="{EABD2A80-2CC7-48E6-BD85-BEB1071DCE8A}" dt="2023-08-08T09:43:21.005" v="2767" actId="1076"/>
          <ac:picMkLst>
            <pc:docMk/>
            <pc:sldMk cId="3523650294" sldId="257"/>
            <ac:picMk id="7" creationId="{15003E0D-678C-7265-F994-BCD28F1F725F}"/>
          </ac:picMkLst>
        </pc:picChg>
      </pc:sldChg>
      <pc:sldChg chg="addSp delSp modSp new mod ord setBg delDesignElem">
        <pc:chgData name="Frian Wadia" userId="4807adee2c91600f" providerId="LiveId" clId="{EABD2A80-2CC7-48E6-BD85-BEB1071DCE8A}" dt="2023-08-08T11:30:01.625" v="2945" actId="1076"/>
        <pc:sldMkLst>
          <pc:docMk/>
          <pc:sldMk cId="3127664758" sldId="258"/>
        </pc:sldMkLst>
        <pc:spChg chg="del">
          <ac:chgData name="Frian Wadia" userId="4807adee2c91600f" providerId="LiveId" clId="{EABD2A80-2CC7-48E6-BD85-BEB1071DCE8A}" dt="2023-08-03T09:51:03.729" v="275" actId="478"/>
          <ac:spMkLst>
            <pc:docMk/>
            <pc:sldMk cId="3127664758" sldId="258"/>
            <ac:spMk id="2" creationId="{7E46ABF4-7042-6F08-AE16-86B124D5DBE6}"/>
          </ac:spMkLst>
        </pc:spChg>
        <pc:spChg chg="del">
          <ac:chgData name="Frian Wadia" userId="4807adee2c91600f" providerId="LiveId" clId="{EABD2A80-2CC7-48E6-BD85-BEB1071DCE8A}" dt="2023-08-03T09:44:54.776" v="255"/>
          <ac:spMkLst>
            <pc:docMk/>
            <pc:sldMk cId="3127664758" sldId="258"/>
            <ac:spMk id="3" creationId="{C0DD8F10-B13C-2590-187F-9A5F28BC2BF6}"/>
          </ac:spMkLst>
        </pc:spChg>
        <pc:spChg chg="add del mod">
          <ac:chgData name="Frian Wadia" userId="4807adee2c91600f" providerId="LiveId" clId="{EABD2A80-2CC7-48E6-BD85-BEB1071DCE8A}" dt="2023-08-03T10:02:12.981" v="319" actId="478"/>
          <ac:spMkLst>
            <pc:docMk/>
            <pc:sldMk cId="3127664758" sldId="258"/>
            <ac:spMk id="10" creationId="{36DBD52F-A15A-E4B7-EE09-A8202573C4F9}"/>
          </ac:spMkLst>
        </pc:spChg>
        <pc:spChg chg="add del mod">
          <ac:chgData name="Frian Wadia" userId="4807adee2c91600f" providerId="LiveId" clId="{EABD2A80-2CC7-48E6-BD85-BEB1071DCE8A}" dt="2023-08-03T10:21:15.286" v="438" actId="478"/>
          <ac:spMkLst>
            <pc:docMk/>
            <pc:sldMk cId="3127664758" sldId="258"/>
            <ac:spMk id="12" creationId="{C340C929-755B-0B91-10FE-31F40BB94976}"/>
          </ac:spMkLst>
        </pc:spChg>
        <pc:spChg chg="add mod ord">
          <ac:chgData name="Frian Wadia" userId="4807adee2c91600f" providerId="LiveId" clId="{EABD2A80-2CC7-48E6-BD85-BEB1071DCE8A}" dt="2023-08-08T11:28:43.518" v="2921" actId="14100"/>
          <ac:spMkLst>
            <pc:docMk/>
            <pc:sldMk cId="3127664758" sldId="258"/>
            <ac:spMk id="13" creationId="{CF7BCCE5-DA78-F3EA-7C5B-844C7015B03F}"/>
          </ac:spMkLst>
        </pc:spChg>
        <pc:spChg chg="add">
          <ac:chgData name="Frian Wadia" userId="4807adee2c91600f" providerId="LiveId" clId="{EABD2A80-2CC7-48E6-BD85-BEB1071DCE8A}" dt="2023-08-03T12:12:42.745" v="2540" actId="26606"/>
          <ac:spMkLst>
            <pc:docMk/>
            <pc:sldMk cId="3127664758" sldId="258"/>
            <ac:spMk id="17" creationId="{6570CC06-DB21-401C-BCF8-AAC5FF550D29}"/>
          </ac:spMkLst>
        </pc:spChg>
        <pc:spChg chg="add">
          <ac:chgData name="Frian Wadia" userId="4807adee2c91600f" providerId="LiveId" clId="{EABD2A80-2CC7-48E6-BD85-BEB1071DCE8A}" dt="2023-08-03T12:12:42.745" v="2540" actId="26606"/>
          <ac:spMkLst>
            <pc:docMk/>
            <pc:sldMk cId="3127664758" sldId="258"/>
            <ac:spMk id="18" creationId="{15B998FC-4B98-4A07-B159-9E629180AF40}"/>
          </ac:spMkLst>
        </pc:spChg>
        <pc:spChg chg="add del">
          <ac:chgData name="Frian Wadia" userId="4807adee2c91600f" providerId="LiveId" clId="{EABD2A80-2CC7-48E6-BD85-BEB1071DCE8A}" dt="2023-08-03T12:06:03.927" v="2449"/>
          <ac:spMkLst>
            <pc:docMk/>
            <pc:sldMk cId="3127664758" sldId="258"/>
            <ac:spMk id="20" creationId="{6570CC06-DB21-401C-BCF8-AAC5FF550D29}"/>
          </ac:spMkLst>
        </pc:spChg>
        <pc:spChg chg="add del">
          <ac:chgData name="Frian Wadia" userId="4807adee2c91600f" providerId="LiveId" clId="{EABD2A80-2CC7-48E6-BD85-BEB1071DCE8A}" dt="2023-08-03T12:06:03.927" v="2449"/>
          <ac:spMkLst>
            <pc:docMk/>
            <pc:sldMk cId="3127664758" sldId="258"/>
            <ac:spMk id="22" creationId="{15B998FC-4B98-4A07-B159-9E629180AF40}"/>
          </ac:spMkLst>
        </pc:spChg>
        <pc:picChg chg="add mod">
          <ac:chgData name="Frian Wadia" userId="4807adee2c91600f" providerId="LiveId" clId="{EABD2A80-2CC7-48E6-BD85-BEB1071DCE8A}" dt="2023-08-08T11:29:52.755" v="2942" actId="1076"/>
          <ac:picMkLst>
            <pc:docMk/>
            <pc:sldMk cId="3127664758" sldId="258"/>
            <ac:picMk id="2" creationId="{F9403B0E-2C14-DD99-20E6-AC693F5455C5}"/>
          </ac:picMkLst>
        </pc:picChg>
        <pc:picChg chg="add mod modCrop">
          <ac:chgData name="Frian Wadia" userId="4807adee2c91600f" providerId="LiveId" clId="{EABD2A80-2CC7-48E6-BD85-BEB1071DCE8A}" dt="2023-08-08T11:29:32.046" v="2936" actId="688"/>
          <ac:picMkLst>
            <pc:docMk/>
            <pc:sldMk cId="3127664758" sldId="258"/>
            <ac:picMk id="3" creationId="{92A0FF2E-12F3-1779-188D-3824B5CD18D5}"/>
          </ac:picMkLst>
        </pc:picChg>
        <pc:picChg chg="add mod modCrop">
          <ac:chgData name="Frian Wadia" userId="4807adee2c91600f" providerId="LiveId" clId="{EABD2A80-2CC7-48E6-BD85-BEB1071DCE8A}" dt="2023-08-08T11:30:01.625" v="2945" actId="1076"/>
          <ac:picMkLst>
            <pc:docMk/>
            <pc:sldMk cId="3127664758" sldId="258"/>
            <ac:picMk id="4" creationId="{0EBF603B-66A9-043D-C4AF-AFE594595D8F}"/>
          </ac:picMkLst>
        </pc:picChg>
        <pc:picChg chg="add del mod modCrop">
          <ac:chgData name="Frian Wadia" userId="4807adee2c91600f" providerId="LiveId" clId="{EABD2A80-2CC7-48E6-BD85-BEB1071DCE8A}" dt="2023-08-03T10:01:49.295" v="317" actId="478"/>
          <ac:picMkLst>
            <pc:docMk/>
            <pc:sldMk cId="3127664758" sldId="258"/>
            <ac:picMk id="4" creationId="{B90ABEFA-7DF4-7539-42DF-D931D5782A70}"/>
          </ac:picMkLst>
        </pc:picChg>
        <pc:picChg chg="add mod">
          <ac:chgData name="Frian Wadia" userId="4807adee2c91600f" providerId="LiveId" clId="{EABD2A80-2CC7-48E6-BD85-BEB1071DCE8A}" dt="2023-08-08T11:29:23.370" v="2933" actId="1076"/>
          <ac:picMkLst>
            <pc:docMk/>
            <pc:sldMk cId="3127664758" sldId="258"/>
            <ac:picMk id="5" creationId="{21A97EDA-76CA-A907-BE6E-647285945386}"/>
          </ac:picMkLst>
        </pc:picChg>
        <pc:picChg chg="add del mod modCrop">
          <ac:chgData name="Frian Wadia" userId="4807adee2c91600f" providerId="LiveId" clId="{EABD2A80-2CC7-48E6-BD85-BEB1071DCE8A}" dt="2023-08-03T10:01:07.214" v="312" actId="21"/>
          <ac:picMkLst>
            <pc:docMk/>
            <pc:sldMk cId="3127664758" sldId="258"/>
            <ac:picMk id="6" creationId="{8B89BAFF-5335-F555-3C11-28EBF053EBD0}"/>
          </ac:picMkLst>
        </pc:picChg>
        <pc:picChg chg="add del mod">
          <ac:chgData name="Frian Wadia" userId="4807adee2c91600f" providerId="LiveId" clId="{EABD2A80-2CC7-48E6-BD85-BEB1071DCE8A}" dt="2023-08-03T10:02:14.959" v="320" actId="478"/>
          <ac:picMkLst>
            <pc:docMk/>
            <pc:sldMk cId="3127664758" sldId="258"/>
            <ac:picMk id="7" creationId="{1E5CC4F4-E08C-1716-1186-661D8DB5B0F3}"/>
          </ac:picMkLst>
        </pc:picChg>
        <pc:picChg chg="add del mod modCrop">
          <ac:chgData name="Frian Wadia" userId="4807adee2c91600f" providerId="LiveId" clId="{EABD2A80-2CC7-48E6-BD85-BEB1071DCE8A}" dt="2023-08-03T10:03:32.193" v="325" actId="478"/>
          <ac:picMkLst>
            <pc:docMk/>
            <pc:sldMk cId="3127664758" sldId="258"/>
            <ac:picMk id="8" creationId="{5BF7F7C5-56F7-F840-3E39-E583B901BA90}"/>
          </ac:picMkLst>
        </pc:picChg>
        <pc:picChg chg="add mod modCrop">
          <ac:chgData name="Frian Wadia" userId="4807adee2c91600f" providerId="LiveId" clId="{EABD2A80-2CC7-48E6-BD85-BEB1071DCE8A}" dt="2023-08-08T11:29:56.588" v="2943" actId="688"/>
          <ac:picMkLst>
            <pc:docMk/>
            <pc:sldMk cId="3127664758" sldId="258"/>
            <ac:picMk id="11" creationId="{647D6869-EE8E-5FBB-5B0C-3F011A62CEB1}"/>
          </ac:picMkLst>
        </pc:picChg>
        <pc:picChg chg="add mod ord modCrop">
          <ac:chgData name="Frian Wadia" userId="4807adee2c91600f" providerId="LiveId" clId="{EABD2A80-2CC7-48E6-BD85-BEB1071DCE8A}" dt="2023-08-08T11:29:44.231" v="2940" actId="14100"/>
          <ac:picMkLst>
            <pc:docMk/>
            <pc:sldMk cId="3127664758" sldId="258"/>
            <ac:picMk id="14" creationId="{FB160D8A-0C4B-55C7-7341-40339BE5E616}"/>
          </ac:picMkLst>
        </pc:picChg>
        <pc:picChg chg="add mod modCrop">
          <ac:chgData name="Frian Wadia" userId="4807adee2c91600f" providerId="LiveId" clId="{EABD2A80-2CC7-48E6-BD85-BEB1071DCE8A}" dt="2023-08-08T11:29:40.884" v="2939" actId="1076"/>
          <ac:picMkLst>
            <pc:docMk/>
            <pc:sldMk cId="3127664758" sldId="258"/>
            <ac:picMk id="15" creationId="{96494403-42D7-18A6-88A6-DC24BFC86822}"/>
          </ac:picMkLst>
        </pc:picChg>
      </pc:sldChg>
      <pc:sldChg chg="addSp delSp modSp new mod ord setBg delDesignElem">
        <pc:chgData name="Frian Wadia" userId="4807adee2c91600f" providerId="LiveId" clId="{EABD2A80-2CC7-48E6-BD85-BEB1071DCE8A}" dt="2023-08-08T11:24:42.864" v="2899"/>
        <pc:sldMkLst>
          <pc:docMk/>
          <pc:sldMk cId="562026911" sldId="259"/>
        </pc:sldMkLst>
        <pc:spChg chg="del">
          <ac:chgData name="Frian Wadia" userId="4807adee2c91600f" providerId="LiveId" clId="{EABD2A80-2CC7-48E6-BD85-BEB1071DCE8A}" dt="2023-08-03T09:54:15.301" v="291" actId="26606"/>
          <ac:spMkLst>
            <pc:docMk/>
            <pc:sldMk cId="562026911" sldId="259"/>
            <ac:spMk id="2" creationId="{FF9FF43B-F703-D653-639D-80C4695F912C}"/>
          </ac:spMkLst>
        </pc:spChg>
        <pc:spChg chg="del">
          <ac:chgData name="Frian Wadia" userId="4807adee2c91600f" providerId="LiveId" clId="{EABD2A80-2CC7-48E6-BD85-BEB1071DCE8A}" dt="2023-08-03T09:52:17.865" v="282"/>
          <ac:spMkLst>
            <pc:docMk/>
            <pc:sldMk cId="562026911" sldId="259"/>
            <ac:spMk id="3" creationId="{8C0511A0-1F4F-379C-DC8E-136E64BC7A16}"/>
          </ac:spMkLst>
        </pc:spChg>
        <pc:spChg chg="add del mod">
          <ac:chgData name="Frian Wadia" userId="4807adee2c91600f" providerId="LiveId" clId="{EABD2A80-2CC7-48E6-BD85-BEB1071DCE8A}" dt="2023-08-03T09:54:05.458" v="287"/>
          <ac:spMkLst>
            <pc:docMk/>
            <pc:sldMk cId="562026911" sldId="259"/>
            <ac:spMk id="6" creationId="{5F628E2A-AED4-C3A5-6F80-2BC1165F0D27}"/>
          </ac:spMkLst>
        </pc:spChg>
        <pc:spChg chg="add mod">
          <ac:chgData name="Frian Wadia" userId="4807adee2c91600f" providerId="LiveId" clId="{EABD2A80-2CC7-48E6-BD85-BEB1071DCE8A}" dt="2023-08-03T12:25:06.757" v="2742" actId="1076"/>
          <ac:spMkLst>
            <pc:docMk/>
            <pc:sldMk cId="562026911" sldId="259"/>
            <ac:spMk id="8" creationId="{0229DB4B-B1EF-7375-BCD9-1D76A2464C67}"/>
          </ac:spMkLst>
        </pc:spChg>
        <pc:spChg chg="add del">
          <ac:chgData name="Frian Wadia" userId="4807adee2c91600f" providerId="LiveId" clId="{EABD2A80-2CC7-48E6-BD85-BEB1071DCE8A}" dt="2023-08-03T10:14:41.008" v="367" actId="26606"/>
          <ac:spMkLst>
            <pc:docMk/>
            <pc:sldMk cId="562026911" sldId="259"/>
            <ac:spMk id="12" creationId="{22F15A2D-2324-487D-A02A-BF46C5C580EB}"/>
          </ac:spMkLst>
        </pc:spChg>
        <pc:spChg chg="add del">
          <ac:chgData name="Frian Wadia" userId="4807adee2c91600f" providerId="LiveId" clId="{EABD2A80-2CC7-48E6-BD85-BEB1071DCE8A}" dt="2023-08-03T10:14:41.008" v="367" actId="26606"/>
          <ac:spMkLst>
            <pc:docMk/>
            <pc:sldMk cId="562026911" sldId="259"/>
            <ac:spMk id="14" creationId="{17A7F34E-D418-47E2-9F86-2C45BBC31210}"/>
          </ac:spMkLst>
        </pc:spChg>
        <pc:spChg chg="add del">
          <ac:chgData name="Frian Wadia" userId="4807adee2c91600f" providerId="LiveId" clId="{EABD2A80-2CC7-48E6-BD85-BEB1071DCE8A}" dt="2023-08-03T10:14:41.008" v="367" actId="26606"/>
          <ac:spMkLst>
            <pc:docMk/>
            <pc:sldMk cId="562026911" sldId="259"/>
            <ac:spMk id="16" creationId="{2AEAFA59-923A-4F54-8B49-44C970BCC323}"/>
          </ac:spMkLst>
        </pc:spChg>
        <pc:spChg chg="add del">
          <ac:chgData name="Frian Wadia" userId="4807adee2c91600f" providerId="LiveId" clId="{EABD2A80-2CC7-48E6-BD85-BEB1071DCE8A}" dt="2023-08-03T12:00:41.673" v="2406" actId="26606"/>
          <ac:spMkLst>
            <pc:docMk/>
            <pc:sldMk cId="562026911" sldId="259"/>
            <ac:spMk id="21" creationId="{69D184B2-2226-4E31-BCCB-444330767440}"/>
          </ac:spMkLst>
        </pc:spChg>
        <pc:spChg chg="add del">
          <ac:chgData name="Frian Wadia" userId="4807adee2c91600f" providerId="LiveId" clId="{EABD2A80-2CC7-48E6-BD85-BEB1071DCE8A}" dt="2023-08-03T12:00:41.673" v="2406" actId="26606"/>
          <ac:spMkLst>
            <pc:docMk/>
            <pc:sldMk cId="562026911" sldId="259"/>
            <ac:spMk id="23" creationId="{1AC4D4E3-486A-464A-8EC8-D44881097267}"/>
          </ac:spMkLst>
        </pc:spChg>
        <pc:spChg chg="add del">
          <ac:chgData name="Frian Wadia" userId="4807adee2c91600f" providerId="LiveId" clId="{EABD2A80-2CC7-48E6-BD85-BEB1071DCE8A}" dt="2023-08-03T12:00:41.673" v="2406" actId="26606"/>
          <ac:spMkLst>
            <pc:docMk/>
            <pc:sldMk cId="562026911" sldId="259"/>
            <ac:spMk id="25" creationId="{864DE13E-58EB-4475-B79C-0D4FC651239B}"/>
          </ac:spMkLst>
        </pc:spChg>
        <pc:spChg chg="add del">
          <ac:chgData name="Frian Wadia" userId="4807adee2c91600f" providerId="LiveId" clId="{EABD2A80-2CC7-48E6-BD85-BEB1071DCE8A}" dt="2023-08-03T12:02:04.461" v="2409" actId="478"/>
          <ac:spMkLst>
            <pc:docMk/>
            <pc:sldMk cId="562026911" sldId="259"/>
            <ac:spMk id="29" creationId="{D7DB9D68-E4D1-E02D-E096-9540496F514D}"/>
          </ac:spMkLst>
        </pc:spChg>
        <pc:spChg chg="add del">
          <ac:chgData name="Frian Wadia" userId="4807adee2c91600f" providerId="LiveId" clId="{EABD2A80-2CC7-48E6-BD85-BEB1071DCE8A}" dt="2023-08-03T12:00:41.669" v="2405" actId="26606"/>
          <ac:spMkLst>
            <pc:docMk/>
            <pc:sldMk cId="562026911" sldId="259"/>
            <ac:spMk id="30" creationId="{8950AD4C-6AF3-49F8-94E1-DBCAFB39478B}"/>
          </ac:spMkLst>
        </pc:spChg>
        <pc:spChg chg="add del">
          <ac:chgData name="Frian Wadia" userId="4807adee2c91600f" providerId="LiveId" clId="{EABD2A80-2CC7-48E6-BD85-BEB1071DCE8A}" dt="2023-08-03T12:00:41.669" v="2405" actId="26606"/>
          <ac:spMkLst>
            <pc:docMk/>
            <pc:sldMk cId="562026911" sldId="259"/>
            <ac:spMk id="32" creationId="{2F0E00C3-4613-415F-BE3A-78FBAD9061C0}"/>
          </ac:spMkLst>
        </pc:spChg>
        <pc:spChg chg="add del">
          <ac:chgData name="Frian Wadia" userId="4807adee2c91600f" providerId="LiveId" clId="{EABD2A80-2CC7-48E6-BD85-BEB1071DCE8A}" dt="2023-08-03T12:00:41.669" v="2405" actId="26606"/>
          <ac:spMkLst>
            <pc:docMk/>
            <pc:sldMk cId="562026911" sldId="259"/>
            <ac:spMk id="34" creationId="{8DBEAE55-3EA1-41D7-A212-5F7D8986C1F2}"/>
          </ac:spMkLst>
        </pc:spChg>
        <pc:spChg chg="add del">
          <ac:chgData name="Frian Wadia" userId="4807adee2c91600f" providerId="LiveId" clId="{EABD2A80-2CC7-48E6-BD85-BEB1071DCE8A}" dt="2023-08-03T12:00:41.669" v="2405" actId="26606"/>
          <ac:spMkLst>
            <pc:docMk/>
            <pc:sldMk cId="562026911" sldId="259"/>
            <ac:spMk id="36" creationId="{CFC5F0E7-644F-4101-BE72-12825CF537E7}"/>
          </ac:spMkLst>
        </pc:spChg>
        <pc:spChg chg="add del">
          <ac:chgData name="Frian Wadia" userId="4807adee2c91600f" providerId="LiveId" clId="{EABD2A80-2CC7-48E6-BD85-BEB1071DCE8A}" dt="2023-08-03T12:06:03.927" v="2449"/>
          <ac:spMkLst>
            <pc:docMk/>
            <pc:sldMk cId="562026911" sldId="259"/>
            <ac:spMk id="38" creationId="{D19BB8BE-1351-4D9B-B761-F84A0B5B6519}"/>
          </ac:spMkLst>
        </pc:spChg>
        <pc:picChg chg="add del mod">
          <ac:chgData name="Frian Wadia" userId="4807adee2c91600f" providerId="LiveId" clId="{EABD2A80-2CC7-48E6-BD85-BEB1071DCE8A}" dt="2023-08-03T09:54:02.859" v="286" actId="478"/>
          <ac:picMkLst>
            <pc:docMk/>
            <pc:sldMk cId="562026911" sldId="259"/>
            <ac:picMk id="4" creationId="{826FA7A6-D385-7E3D-9497-38A8EA8B742C}"/>
          </ac:picMkLst>
        </pc:picChg>
        <pc:picChg chg="add mod">
          <ac:chgData name="Frian Wadia" userId="4807adee2c91600f" providerId="LiveId" clId="{EABD2A80-2CC7-48E6-BD85-BEB1071DCE8A}" dt="2023-08-08T09:44:05.711" v="2769" actId="1076"/>
          <ac:picMkLst>
            <pc:docMk/>
            <pc:sldMk cId="562026911" sldId="259"/>
            <ac:picMk id="7" creationId="{6565E73F-805E-0E3A-42E3-C196BDD75AC1}"/>
          </ac:picMkLst>
        </pc:picChg>
      </pc:sldChg>
      <pc:sldChg chg="addSp delSp modSp new mod ord">
        <pc:chgData name="Frian Wadia" userId="4807adee2c91600f" providerId="LiveId" clId="{EABD2A80-2CC7-48E6-BD85-BEB1071DCE8A}" dt="2023-08-08T09:41:43.036" v="2760"/>
        <pc:sldMkLst>
          <pc:docMk/>
          <pc:sldMk cId="881703437" sldId="260"/>
        </pc:sldMkLst>
        <pc:spChg chg="del">
          <ac:chgData name="Frian Wadia" userId="4807adee2c91600f" providerId="LiveId" clId="{EABD2A80-2CC7-48E6-BD85-BEB1071DCE8A}" dt="2023-08-03T10:05:51.892" v="332" actId="478"/>
          <ac:spMkLst>
            <pc:docMk/>
            <pc:sldMk cId="881703437" sldId="260"/>
            <ac:spMk id="2" creationId="{C06B2C68-44CE-88EC-44B6-B71408BFA52B}"/>
          </ac:spMkLst>
        </pc:spChg>
        <pc:spChg chg="del">
          <ac:chgData name="Frian Wadia" userId="4807adee2c91600f" providerId="LiveId" clId="{EABD2A80-2CC7-48E6-BD85-BEB1071DCE8A}" dt="2023-08-03T10:05:47.474" v="331"/>
          <ac:spMkLst>
            <pc:docMk/>
            <pc:sldMk cId="881703437" sldId="260"/>
            <ac:spMk id="3" creationId="{82585C08-537B-92A0-5F8E-BD5A30FA35B4}"/>
          </ac:spMkLst>
        </pc:spChg>
        <pc:picChg chg="add mod modCrop">
          <ac:chgData name="Frian Wadia" userId="4807adee2c91600f" providerId="LiveId" clId="{EABD2A80-2CC7-48E6-BD85-BEB1071DCE8A}" dt="2023-08-03T10:35:37.210" v="583" actId="1076"/>
          <ac:picMkLst>
            <pc:docMk/>
            <pc:sldMk cId="881703437" sldId="260"/>
            <ac:picMk id="4" creationId="{11154DF3-14B1-39F0-D705-68ECF5E947F5}"/>
          </ac:picMkLst>
        </pc:picChg>
        <pc:picChg chg="add mod">
          <ac:chgData name="Frian Wadia" userId="4807adee2c91600f" providerId="LiveId" clId="{EABD2A80-2CC7-48E6-BD85-BEB1071DCE8A}" dt="2023-08-03T10:35:45.720" v="587" actId="1076"/>
          <ac:picMkLst>
            <pc:docMk/>
            <pc:sldMk cId="881703437" sldId="260"/>
            <ac:picMk id="6" creationId="{FEE44E7D-F220-5640-DD5F-AE13986A16A7}"/>
          </ac:picMkLst>
        </pc:picChg>
        <pc:picChg chg="add mod">
          <ac:chgData name="Frian Wadia" userId="4807adee2c91600f" providerId="LiveId" clId="{EABD2A80-2CC7-48E6-BD85-BEB1071DCE8A}" dt="2023-08-03T10:35:54.210" v="591" actId="1076"/>
          <ac:picMkLst>
            <pc:docMk/>
            <pc:sldMk cId="881703437" sldId="260"/>
            <ac:picMk id="8" creationId="{9FBF231C-6C28-B3F7-F4E2-062E7F9E2E13}"/>
          </ac:picMkLst>
        </pc:picChg>
        <pc:picChg chg="add mod">
          <ac:chgData name="Frian Wadia" userId="4807adee2c91600f" providerId="LiveId" clId="{EABD2A80-2CC7-48E6-BD85-BEB1071DCE8A}" dt="2023-08-03T10:36:01.016" v="592" actId="1076"/>
          <ac:picMkLst>
            <pc:docMk/>
            <pc:sldMk cId="881703437" sldId="260"/>
            <ac:picMk id="10" creationId="{2A17176E-FE6C-3797-8899-7A1828489A20}"/>
          </ac:picMkLst>
        </pc:picChg>
        <pc:picChg chg="add del mod">
          <ac:chgData name="Frian Wadia" userId="4807adee2c91600f" providerId="LiveId" clId="{EABD2A80-2CC7-48E6-BD85-BEB1071DCE8A}" dt="2023-08-03T10:13:33.777" v="354" actId="478"/>
          <ac:picMkLst>
            <pc:docMk/>
            <pc:sldMk cId="881703437" sldId="260"/>
            <ac:picMk id="12" creationId="{50C64932-05F1-265B-39C8-7209CC52448D}"/>
          </ac:picMkLst>
        </pc:picChg>
        <pc:picChg chg="add mod">
          <ac:chgData name="Frian Wadia" userId="4807adee2c91600f" providerId="LiveId" clId="{EABD2A80-2CC7-48E6-BD85-BEB1071DCE8A}" dt="2023-08-03T10:35:41.334" v="585" actId="1076"/>
          <ac:picMkLst>
            <pc:docMk/>
            <pc:sldMk cId="881703437" sldId="260"/>
            <ac:picMk id="13" creationId="{8F9D01A6-4F48-F6B4-BCD8-889660437CE7}"/>
          </ac:picMkLst>
        </pc:picChg>
      </pc:sldChg>
      <pc:sldChg chg="addSp delSp modSp new mod setBg delDesignElem">
        <pc:chgData name="Frian Wadia" userId="4807adee2c91600f" providerId="LiveId" clId="{EABD2A80-2CC7-48E6-BD85-BEB1071DCE8A}" dt="2023-08-08T11:15:41.350" v="2888" actId="6549"/>
        <pc:sldMkLst>
          <pc:docMk/>
          <pc:sldMk cId="4015640942" sldId="261"/>
        </pc:sldMkLst>
        <pc:spChg chg="mod">
          <ac:chgData name="Frian Wadia" userId="4807adee2c91600f" providerId="LiveId" clId="{EABD2A80-2CC7-48E6-BD85-BEB1071DCE8A}" dt="2023-08-03T12:08:10.277" v="2468" actId="26606"/>
          <ac:spMkLst>
            <pc:docMk/>
            <pc:sldMk cId="4015640942" sldId="261"/>
            <ac:spMk id="2" creationId="{A3B575BF-986B-34A7-7D66-4F8ADD789B38}"/>
          </ac:spMkLst>
        </pc:spChg>
        <pc:spChg chg="del">
          <ac:chgData name="Frian Wadia" userId="4807adee2c91600f" providerId="LiveId" clId="{EABD2A80-2CC7-48E6-BD85-BEB1071DCE8A}" dt="2023-08-03T10:36:45.174" v="593"/>
          <ac:spMkLst>
            <pc:docMk/>
            <pc:sldMk cId="4015640942" sldId="261"/>
            <ac:spMk id="3" creationId="{16AAA336-A5DA-B01C-44A7-39D56261949D}"/>
          </ac:spMkLst>
        </pc:spChg>
        <pc:spChg chg="add del">
          <ac:chgData name="Frian Wadia" userId="4807adee2c91600f" providerId="LiveId" clId="{EABD2A80-2CC7-48E6-BD85-BEB1071DCE8A}" dt="2023-08-03T10:49:19.141" v="730" actId="26606"/>
          <ac:spMkLst>
            <pc:docMk/>
            <pc:sldMk cId="4015640942" sldId="261"/>
            <ac:spMk id="8" creationId="{4597E4C9-437A-B61E-AE42-C31945D6822F}"/>
          </ac:spMkLst>
        </pc:spChg>
        <pc:spChg chg="add del">
          <ac:chgData name="Frian Wadia" userId="4807adee2c91600f" providerId="LiveId" clId="{EABD2A80-2CC7-48E6-BD85-BEB1071DCE8A}" dt="2023-08-03T10:49:47.190" v="734" actId="26606"/>
          <ac:spMkLst>
            <pc:docMk/>
            <pc:sldMk cId="4015640942" sldId="261"/>
            <ac:spMk id="9" creationId="{665DBBEF-238B-476B-96AB-8AAC3224ECEA}"/>
          </ac:spMkLst>
        </pc:spChg>
        <pc:spChg chg="add del">
          <ac:chgData name="Frian Wadia" userId="4807adee2c91600f" providerId="LiveId" clId="{EABD2A80-2CC7-48E6-BD85-BEB1071DCE8A}" dt="2023-08-03T10:49:19.141" v="730" actId="26606"/>
          <ac:spMkLst>
            <pc:docMk/>
            <pc:sldMk cId="4015640942" sldId="261"/>
            <ac:spMk id="11" creationId="{92468898-5A6E-4D55-85EC-308E785EE06C}"/>
          </ac:spMkLst>
        </pc:spChg>
        <pc:spChg chg="add del">
          <ac:chgData name="Frian Wadia" userId="4807adee2c91600f" providerId="LiveId" clId="{EABD2A80-2CC7-48E6-BD85-BEB1071DCE8A}" dt="2023-08-03T10:49:19.141" v="730" actId="26606"/>
          <ac:spMkLst>
            <pc:docMk/>
            <pc:sldMk cId="4015640942" sldId="261"/>
            <ac:spMk id="13" creationId="{3E23A947-2D45-4208-AE2B-64948C87A3EB}"/>
          </ac:spMkLst>
        </pc:spChg>
        <pc:spChg chg="add del">
          <ac:chgData name="Frian Wadia" userId="4807adee2c91600f" providerId="LiveId" clId="{EABD2A80-2CC7-48E6-BD85-BEB1071DCE8A}" dt="2023-08-03T10:49:19.141" v="730" actId="26606"/>
          <ac:spMkLst>
            <pc:docMk/>
            <pc:sldMk cId="4015640942" sldId="261"/>
            <ac:spMk id="15" creationId="{E5BBB0F9-6A59-4D02-A9C7-A2D6516684CE}"/>
          </ac:spMkLst>
        </pc:spChg>
        <pc:spChg chg="add del">
          <ac:chgData name="Frian Wadia" userId="4807adee2c91600f" providerId="LiveId" clId="{EABD2A80-2CC7-48E6-BD85-BEB1071DCE8A}" dt="2023-08-03T10:49:47.190" v="734" actId="26606"/>
          <ac:spMkLst>
            <pc:docMk/>
            <pc:sldMk cId="4015640942" sldId="261"/>
            <ac:spMk id="17" creationId="{3FCFB1DE-0B7E-48CC-BA90-B2AB0889F9D6}"/>
          </ac:spMkLst>
        </pc:spChg>
        <pc:spChg chg="add mod">
          <ac:chgData name="Frian Wadia" userId="4807adee2c91600f" providerId="LiveId" clId="{EABD2A80-2CC7-48E6-BD85-BEB1071DCE8A}" dt="2023-08-08T11:15:41.350" v="2888" actId="6549"/>
          <ac:spMkLst>
            <pc:docMk/>
            <pc:sldMk cId="4015640942" sldId="261"/>
            <ac:spMk id="21" creationId="{8615CEBB-BED6-C548-0010-6F43F2DF1084}"/>
          </ac:spMkLst>
        </pc:spChg>
        <pc:spChg chg="add del">
          <ac:chgData name="Frian Wadia" userId="4807adee2c91600f" providerId="LiveId" clId="{EABD2A80-2CC7-48E6-BD85-BEB1071DCE8A}" dt="2023-08-03T10:49:47.174" v="733" actId="26606"/>
          <ac:spMkLst>
            <pc:docMk/>
            <pc:sldMk cId="4015640942" sldId="261"/>
            <ac:spMk id="22" creationId="{665DBBEF-238B-476B-96AB-8AAC3224ECEA}"/>
          </ac:spMkLst>
        </pc:spChg>
        <pc:spChg chg="add del">
          <ac:chgData name="Frian Wadia" userId="4807adee2c91600f" providerId="LiveId" clId="{EABD2A80-2CC7-48E6-BD85-BEB1071DCE8A}" dt="2023-08-03T12:08:04.081" v="2466" actId="26606"/>
          <ac:spMkLst>
            <pc:docMk/>
            <pc:sldMk cId="4015640942" sldId="261"/>
            <ac:spMk id="23" creationId="{F13C74B1-5B17-4795-BED0-7140497B445A}"/>
          </ac:spMkLst>
        </pc:spChg>
        <pc:spChg chg="add del">
          <ac:chgData name="Frian Wadia" userId="4807adee2c91600f" providerId="LiveId" clId="{EABD2A80-2CC7-48E6-BD85-BEB1071DCE8A}" dt="2023-08-03T10:49:47.174" v="733" actId="26606"/>
          <ac:spMkLst>
            <pc:docMk/>
            <pc:sldMk cId="4015640942" sldId="261"/>
            <ac:spMk id="24" creationId="{3FCFB1DE-0B7E-48CC-BA90-B2AB0889F9D6}"/>
          </ac:spMkLst>
        </pc:spChg>
        <pc:spChg chg="add del">
          <ac:chgData name="Frian Wadia" userId="4807adee2c91600f" providerId="LiveId" clId="{EABD2A80-2CC7-48E6-BD85-BEB1071DCE8A}" dt="2023-08-03T10:52:05.361" v="887" actId="26606"/>
          <ac:spMkLst>
            <pc:docMk/>
            <pc:sldMk cId="4015640942" sldId="261"/>
            <ac:spMk id="26" creationId="{CD8B4F24-440B-49E9-B85D-733523DC064B}"/>
          </ac:spMkLst>
        </pc:spChg>
        <pc:spChg chg="add del">
          <ac:chgData name="Frian Wadia" userId="4807adee2c91600f" providerId="LiveId" clId="{EABD2A80-2CC7-48E6-BD85-BEB1071DCE8A}" dt="2023-08-03T10:52:05.361" v="887" actId="26606"/>
          <ac:spMkLst>
            <pc:docMk/>
            <pc:sldMk cId="4015640942" sldId="261"/>
            <ac:spMk id="27" creationId="{2B97F24A-32CE-4C1C-A50D-3016B394DCFB}"/>
          </ac:spMkLst>
        </pc:spChg>
        <pc:spChg chg="add del">
          <ac:chgData name="Frian Wadia" userId="4807adee2c91600f" providerId="LiveId" clId="{EABD2A80-2CC7-48E6-BD85-BEB1071DCE8A}" dt="2023-08-03T12:08:04.081" v="2466" actId="26606"/>
          <ac:spMkLst>
            <pc:docMk/>
            <pc:sldMk cId="4015640942" sldId="261"/>
            <ac:spMk id="28" creationId="{D4974D33-8DC5-464E-8C6D-BE58F0669C17}"/>
          </ac:spMkLst>
        </pc:spChg>
        <pc:spChg chg="add del">
          <ac:chgData name="Frian Wadia" userId="4807adee2c91600f" providerId="LiveId" clId="{EABD2A80-2CC7-48E6-BD85-BEB1071DCE8A}" dt="2023-08-03T12:08:10.277" v="2468" actId="26606"/>
          <ac:spMkLst>
            <pc:docMk/>
            <pc:sldMk cId="4015640942" sldId="261"/>
            <ac:spMk id="30" creationId="{2B97F24A-32CE-4C1C-A50D-3016B394DCFB}"/>
          </ac:spMkLst>
        </pc:spChg>
        <pc:spChg chg="add del">
          <ac:chgData name="Frian Wadia" userId="4807adee2c91600f" providerId="LiveId" clId="{EABD2A80-2CC7-48E6-BD85-BEB1071DCE8A}" dt="2023-08-03T12:08:10.277" v="2468" actId="26606"/>
          <ac:spMkLst>
            <pc:docMk/>
            <pc:sldMk cId="4015640942" sldId="261"/>
            <ac:spMk id="31" creationId="{CD8B4F24-440B-49E9-B85D-733523DC064B}"/>
          </ac:spMkLst>
        </pc:spChg>
        <pc:spChg chg="add del">
          <ac:chgData name="Frian Wadia" userId="4807adee2c91600f" providerId="LiveId" clId="{EABD2A80-2CC7-48E6-BD85-BEB1071DCE8A}" dt="2023-08-03T12:06:03.927" v="2449"/>
          <ac:spMkLst>
            <pc:docMk/>
            <pc:sldMk cId="4015640942" sldId="261"/>
            <ac:spMk id="32" creationId="{743AA782-23D1-4521-8CAD-47662984AA08}"/>
          </ac:spMkLst>
        </pc:spChg>
        <pc:spChg chg="add">
          <ac:chgData name="Frian Wadia" userId="4807adee2c91600f" providerId="LiveId" clId="{EABD2A80-2CC7-48E6-BD85-BEB1071DCE8A}" dt="2023-08-03T12:08:10.277" v="2469" actId="26606"/>
          <ac:spMkLst>
            <pc:docMk/>
            <pc:sldMk cId="4015640942" sldId="261"/>
            <ac:spMk id="33" creationId="{743AA782-23D1-4521-8CAD-47662984AA08}"/>
          </ac:spMkLst>
        </pc:spChg>
        <pc:spChg chg="add del">
          <ac:chgData name="Frian Wadia" userId="4807adee2c91600f" providerId="LiveId" clId="{EABD2A80-2CC7-48E6-BD85-BEB1071DCE8A}" dt="2023-08-03T12:06:03.927" v="2449"/>
          <ac:spMkLst>
            <pc:docMk/>
            <pc:sldMk cId="4015640942" sldId="261"/>
            <ac:spMk id="34" creationId="{650D18FE-0824-4A46-B22C-A86B52E5780A}"/>
          </ac:spMkLst>
        </pc:spChg>
        <pc:spChg chg="add">
          <ac:chgData name="Frian Wadia" userId="4807adee2c91600f" providerId="LiveId" clId="{EABD2A80-2CC7-48E6-BD85-BEB1071DCE8A}" dt="2023-08-03T12:08:10.277" v="2469" actId="26606"/>
          <ac:spMkLst>
            <pc:docMk/>
            <pc:sldMk cId="4015640942" sldId="261"/>
            <ac:spMk id="35" creationId="{650D18FE-0824-4A46-B22C-A86B52E5780A}"/>
          </ac:spMkLst>
        </pc:spChg>
        <pc:picChg chg="add mod">
          <ac:chgData name="Frian Wadia" userId="4807adee2c91600f" providerId="LiveId" clId="{EABD2A80-2CC7-48E6-BD85-BEB1071DCE8A}" dt="2023-08-08T11:14:55.078" v="2832" actId="1076"/>
          <ac:picMkLst>
            <pc:docMk/>
            <pc:sldMk cId="4015640942" sldId="261"/>
            <ac:picMk id="4" creationId="{50719954-99C2-5A98-6954-5E89E18AE792}"/>
          </ac:picMkLst>
        </pc:picChg>
      </pc:sldChg>
      <pc:sldChg chg="addSp delSp modSp new mod">
        <pc:chgData name="Frian Wadia" userId="4807adee2c91600f" providerId="LiveId" clId="{EABD2A80-2CC7-48E6-BD85-BEB1071DCE8A}" dt="2023-08-03T10:45:15.448" v="685" actId="1076"/>
        <pc:sldMkLst>
          <pc:docMk/>
          <pc:sldMk cId="1064548977" sldId="262"/>
        </pc:sldMkLst>
        <pc:spChg chg="del">
          <ac:chgData name="Frian Wadia" userId="4807adee2c91600f" providerId="LiveId" clId="{EABD2A80-2CC7-48E6-BD85-BEB1071DCE8A}" dt="2023-08-03T10:45:02.030" v="683" actId="478"/>
          <ac:spMkLst>
            <pc:docMk/>
            <pc:sldMk cId="1064548977" sldId="262"/>
            <ac:spMk id="2" creationId="{EDC5B3B9-99AF-397E-A0AE-57C8EBB2EF2F}"/>
          </ac:spMkLst>
        </pc:spChg>
        <pc:spChg chg="del mod">
          <ac:chgData name="Frian Wadia" userId="4807adee2c91600f" providerId="LiveId" clId="{EABD2A80-2CC7-48E6-BD85-BEB1071DCE8A}" dt="2023-08-03T10:44:58.622" v="682" actId="478"/>
          <ac:spMkLst>
            <pc:docMk/>
            <pc:sldMk cId="1064548977" sldId="262"/>
            <ac:spMk id="3" creationId="{59943A22-D51E-02EA-9D8C-8CF4C57B9374}"/>
          </ac:spMkLst>
        </pc:spChg>
        <pc:picChg chg="add mod">
          <ac:chgData name="Frian Wadia" userId="4807adee2c91600f" providerId="LiveId" clId="{EABD2A80-2CC7-48E6-BD85-BEB1071DCE8A}" dt="2023-08-03T10:45:15.448" v="685" actId="1076"/>
          <ac:picMkLst>
            <pc:docMk/>
            <pc:sldMk cId="1064548977" sldId="262"/>
            <ac:picMk id="4" creationId="{07C372D8-D3C4-882E-E662-AAD42106B63C}"/>
          </ac:picMkLst>
        </pc:picChg>
      </pc:sldChg>
      <pc:sldChg chg="addSp delSp modSp new mod ord setBg delDesignElem">
        <pc:chgData name="Frian Wadia" userId="4807adee2c91600f" providerId="LiveId" clId="{EABD2A80-2CC7-48E6-BD85-BEB1071DCE8A}" dt="2023-08-03T12:27:23.212" v="2750" actId="1076"/>
        <pc:sldMkLst>
          <pc:docMk/>
          <pc:sldMk cId="955578201" sldId="263"/>
        </pc:sldMkLst>
        <pc:spChg chg="mod">
          <ac:chgData name="Frian Wadia" userId="4807adee2c91600f" providerId="LiveId" clId="{EABD2A80-2CC7-48E6-BD85-BEB1071DCE8A}" dt="2023-08-03T10:47:34.745" v="719" actId="26606"/>
          <ac:spMkLst>
            <pc:docMk/>
            <pc:sldMk cId="955578201" sldId="263"/>
            <ac:spMk id="2" creationId="{A1B8E40E-194C-992A-2958-EDB54987FE6D}"/>
          </ac:spMkLst>
        </pc:spChg>
        <pc:spChg chg="del">
          <ac:chgData name="Frian Wadia" userId="4807adee2c91600f" providerId="LiveId" clId="{EABD2A80-2CC7-48E6-BD85-BEB1071DCE8A}" dt="2023-08-03T10:40:02.969" v="623"/>
          <ac:spMkLst>
            <pc:docMk/>
            <pc:sldMk cId="955578201" sldId="263"/>
            <ac:spMk id="3" creationId="{A0E17668-54FD-CE4C-15FA-68DCECA6558B}"/>
          </ac:spMkLst>
        </pc:spChg>
        <pc:spChg chg="add mod">
          <ac:chgData name="Frian Wadia" userId="4807adee2c91600f" providerId="LiveId" clId="{EABD2A80-2CC7-48E6-BD85-BEB1071DCE8A}" dt="2023-08-03T12:27:23.212" v="2750" actId="1076"/>
          <ac:spMkLst>
            <pc:docMk/>
            <pc:sldMk cId="955578201" sldId="263"/>
            <ac:spMk id="4" creationId="{E8CD9B80-E9DD-F937-2129-536FFA3BC2EF}"/>
          </ac:spMkLst>
        </pc:spChg>
        <pc:spChg chg="add">
          <ac:chgData name="Frian Wadia" userId="4807adee2c91600f" providerId="LiveId" clId="{EABD2A80-2CC7-48E6-BD85-BEB1071DCE8A}" dt="2023-08-03T12:07:57.576" v="2464" actId="26606"/>
          <ac:spMkLst>
            <pc:docMk/>
            <pc:sldMk cId="955578201" sldId="263"/>
            <ac:spMk id="7" creationId="{F13C74B1-5B17-4795-BED0-7140497B445A}"/>
          </ac:spMkLst>
        </pc:spChg>
        <pc:spChg chg="add">
          <ac:chgData name="Frian Wadia" userId="4807adee2c91600f" providerId="LiveId" clId="{EABD2A80-2CC7-48E6-BD85-BEB1071DCE8A}" dt="2023-08-03T12:07:57.576" v="2464" actId="26606"/>
          <ac:spMkLst>
            <pc:docMk/>
            <pc:sldMk cId="955578201" sldId="263"/>
            <ac:spMk id="8" creationId="{D4974D33-8DC5-464E-8C6D-BE58F0669C17}"/>
          </ac:spMkLst>
        </pc:spChg>
        <pc:spChg chg="add del">
          <ac:chgData name="Frian Wadia" userId="4807adee2c91600f" providerId="LiveId" clId="{EABD2A80-2CC7-48E6-BD85-BEB1071DCE8A}" dt="2023-08-03T12:06:03.927" v="2449"/>
          <ac:spMkLst>
            <pc:docMk/>
            <pc:sldMk cId="955578201" sldId="263"/>
            <ac:spMk id="10" creationId="{F13C74B1-5B17-4795-BED0-7140497B445A}"/>
          </ac:spMkLst>
        </pc:spChg>
        <pc:spChg chg="add del">
          <ac:chgData name="Frian Wadia" userId="4807adee2c91600f" providerId="LiveId" clId="{EABD2A80-2CC7-48E6-BD85-BEB1071DCE8A}" dt="2023-08-03T12:06:03.927" v="2449"/>
          <ac:spMkLst>
            <pc:docMk/>
            <pc:sldMk cId="955578201" sldId="263"/>
            <ac:spMk id="12" creationId="{D4974D33-8DC5-464E-8C6D-BE58F0669C17}"/>
          </ac:spMkLst>
        </pc:spChg>
        <pc:picChg chg="add mod">
          <ac:chgData name="Frian Wadia" userId="4807adee2c91600f" providerId="LiveId" clId="{EABD2A80-2CC7-48E6-BD85-BEB1071DCE8A}" dt="2023-08-03T12:26:51.067" v="2744" actId="1076"/>
          <ac:picMkLst>
            <pc:docMk/>
            <pc:sldMk cId="955578201" sldId="263"/>
            <ac:picMk id="5" creationId="{33E720A3-5D39-69B3-D182-CF35AC120645}"/>
          </ac:picMkLst>
        </pc:picChg>
      </pc:sldChg>
      <pc:sldChg chg="addSp delSp modSp add mod ord setBg delDesignElem">
        <pc:chgData name="Frian Wadia" userId="4807adee2c91600f" providerId="LiveId" clId="{EABD2A80-2CC7-48E6-BD85-BEB1071DCE8A}" dt="2023-08-08T09:41:22.324" v="2754"/>
        <pc:sldMkLst>
          <pc:docMk/>
          <pc:sldMk cId="3622888648" sldId="264"/>
        </pc:sldMkLst>
        <pc:spChg chg="add del mod">
          <ac:chgData name="Frian Wadia" userId="4807adee2c91600f" providerId="LiveId" clId="{EABD2A80-2CC7-48E6-BD85-BEB1071DCE8A}" dt="2023-08-03T10:00:56.861" v="311" actId="26606"/>
          <ac:spMkLst>
            <pc:docMk/>
            <pc:sldMk cId="3622888648" sldId="264"/>
            <ac:spMk id="9" creationId="{8B3560B8-B689-FF49-DC04-5DB465423501}"/>
          </ac:spMkLst>
        </pc:spChg>
        <pc:spChg chg="add mod">
          <ac:chgData name="Frian Wadia" userId="4807adee2c91600f" providerId="LiveId" clId="{EABD2A80-2CC7-48E6-BD85-BEB1071DCE8A}" dt="2023-08-03T11:31:02.541" v="1843" actId="26606"/>
          <ac:spMkLst>
            <pc:docMk/>
            <pc:sldMk cId="3622888648" sldId="264"/>
            <ac:spMk id="11" creationId="{0F6BB5B3-A879-FFE5-B6EE-A619C1BCC73C}"/>
          </ac:spMkLst>
        </pc:spChg>
        <pc:spChg chg="add del">
          <ac:chgData name="Frian Wadia" userId="4807adee2c91600f" providerId="LiveId" clId="{EABD2A80-2CC7-48E6-BD85-BEB1071DCE8A}" dt="2023-08-03T10:01:17.872" v="315" actId="26606"/>
          <ac:spMkLst>
            <pc:docMk/>
            <pc:sldMk cId="3622888648" sldId="264"/>
            <ac:spMk id="14" creationId="{22F15A2D-2324-487D-A02A-BF46C5C580EB}"/>
          </ac:spMkLst>
        </pc:spChg>
        <pc:spChg chg="add del">
          <ac:chgData name="Frian Wadia" userId="4807adee2c91600f" providerId="LiveId" clId="{EABD2A80-2CC7-48E6-BD85-BEB1071DCE8A}" dt="2023-08-03T10:01:17.872" v="315" actId="26606"/>
          <ac:spMkLst>
            <pc:docMk/>
            <pc:sldMk cId="3622888648" sldId="264"/>
            <ac:spMk id="16" creationId="{17A7F34E-D418-47E2-9F86-2C45BBC31210}"/>
          </ac:spMkLst>
        </pc:spChg>
        <pc:spChg chg="add del">
          <ac:chgData name="Frian Wadia" userId="4807adee2c91600f" providerId="LiveId" clId="{EABD2A80-2CC7-48E6-BD85-BEB1071DCE8A}" dt="2023-08-03T10:01:17.872" v="315" actId="26606"/>
          <ac:spMkLst>
            <pc:docMk/>
            <pc:sldMk cId="3622888648" sldId="264"/>
            <ac:spMk id="18" creationId="{2AEAFA59-923A-4F54-8B49-44C970BCC323}"/>
          </ac:spMkLst>
        </pc:spChg>
        <pc:spChg chg="add del">
          <ac:chgData name="Frian Wadia" userId="4807adee2c91600f" providerId="LiveId" clId="{EABD2A80-2CC7-48E6-BD85-BEB1071DCE8A}" dt="2023-08-03T11:31:02.541" v="1843" actId="26606"/>
          <ac:spMkLst>
            <pc:docMk/>
            <pc:sldMk cId="3622888648" sldId="264"/>
            <ac:spMk id="23" creationId="{A9F529C3-C941-49FD-8C67-82F134F64BDB}"/>
          </ac:spMkLst>
        </pc:spChg>
        <pc:spChg chg="add del">
          <ac:chgData name="Frian Wadia" userId="4807adee2c91600f" providerId="LiveId" clId="{EABD2A80-2CC7-48E6-BD85-BEB1071DCE8A}" dt="2023-08-03T11:31:02.541" v="1843" actId="26606"/>
          <ac:spMkLst>
            <pc:docMk/>
            <pc:sldMk cId="3622888648" sldId="264"/>
            <ac:spMk id="25" creationId="{20586029-32A0-47E5-9AEC-AE3ABA6B94D0}"/>
          </ac:spMkLst>
        </pc:spChg>
        <pc:spChg chg="add del">
          <ac:chgData name="Frian Wadia" userId="4807adee2c91600f" providerId="LiveId" clId="{EABD2A80-2CC7-48E6-BD85-BEB1071DCE8A}" dt="2023-08-03T12:06:03.927" v="2449"/>
          <ac:spMkLst>
            <pc:docMk/>
            <pc:sldMk cId="3622888648" sldId="264"/>
            <ac:spMk id="32" creationId="{C4879EFC-8E62-4E00-973C-C45EE9EC676D}"/>
          </ac:spMkLst>
        </pc:spChg>
        <pc:spChg chg="add del">
          <ac:chgData name="Frian Wadia" userId="4807adee2c91600f" providerId="LiveId" clId="{EABD2A80-2CC7-48E6-BD85-BEB1071DCE8A}" dt="2023-08-03T12:06:03.927" v="2449"/>
          <ac:spMkLst>
            <pc:docMk/>
            <pc:sldMk cId="3622888648" sldId="264"/>
            <ac:spMk id="34" creationId="{D6A9C53F-5F90-40A5-8C85-5412D39C8C68}"/>
          </ac:spMkLst>
        </pc:spChg>
        <pc:picChg chg="add del mod">
          <ac:chgData name="Frian Wadia" userId="4807adee2c91600f" providerId="LiveId" clId="{EABD2A80-2CC7-48E6-BD85-BEB1071DCE8A}" dt="2023-08-03T10:00:35.244" v="309" actId="478"/>
          <ac:picMkLst>
            <pc:docMk/>
            <pc:sldMk cId="3622888648" sldId="264"/>
            <ac:picMk id="2" creationId="{5A391533-8165-1347-FB3C-A867352F0913}"/>
          </ac:picMkLst>
        </pc:picChg>
        <pc:picChg chg="del mod">
          <ac:chgData name="Frian Wadia" userId="4807adee2c91600f" providerId="LiveId" clId="{EABD2A80-2CC7-48E6-BD85-BEB1071DCE8A}" dt="2023-08-03T10:00:37.525" v="310" actId="478"/>
          <ac:picMkLst>
            <pc:docMk/>
            <pc:sldMk cId="3622888648" sldId="264"/>
            <ac:picMk id="4" creationId="{B90ABEFA-7DF4-7539-42DF-D931D5782A70}"/>
          </ac:picMkLst>
        </pc:picChg>
        <pc:picChg chg="del">
          <ac:chgData name="Frian Wadia" userId="4807adee2c91600f" providerId="LiveId" clId="{EABD2A80-2CC7-48E6-BD85-BEB1071DCE8A}" dt="2023-08-03T09:57:17.356" v="299" actId="478"/>
          <ac:picMkLst>
            <pc:docMk/>
            <pc:sldMk cId="3622888648" sldId="264"/>
            <ac:picMk id="5" creationId="{21A97EDA-76CA-A907-BE6E-647285945386}"/>
          </ac:picMkLst>
        </pc:picChg>
        <pc:picChg chg="del">
          <ac:chgData name="Frian Wadia" userId="4807adee2c91600f" providerId="LiveId" clId="{EABD2A80-2CC7-48E6-BD85-BEB1071DCE8A}" dt="2023-08-03T09:57:15.301" v="297" actId="478"/>
          <ac:picMkLst>
            <pc:docMk/>
            <pc:sldMk cId="3622888648" sldId="264"/>
            <ac:picMk id="6" creationId="{8B89BAFF-5335-F555-3C11-28EBF053EBD0}"/>
          </ac:picMkLst>
        </pc:picChg>
        <pc:picChg chg="mod ord">
          <ac:chgData name="Frian Wadia" userId="4807adee2c91600f" providerId="LiveId" clId="{EABD2A80-2CC7-48E6-BD85-BEB1071DCE8A}" dt="2023-08-03T11:31:02.541" v="1843" actId="26606"/>
          <ac:picMkLst>
            <pc:docMk/>
            <pc:sldMk cId="3622888648" sldId="264"/>
            <ac:picMk id="7" creationId="{1E5CC4F4-E08C-1716-1186-661D8DB5B0F3}"/>
          </ac:picMkLst>
        </pc:picChg>
        <pc:picChg chg="del">
          <ac:chgData name="Frian Wadia" userId="4807adee2c91600f" providerId="LiveId" clId="{EABD2A80-2CC7-48E6-BD85-BEB1071DCE8A}" dt="2023-08-03T09:57:16.216" v="298" actId="478"/>
          <ac:picMkLst>
            <pc:docMk/>
            <pc:sldMk cId="3622888648" sldId="264"/>
            <ac:picMk id="8" creationId="{5BF7F7C5-56F7-F840-3E39-E583B901BA90}"/>
          </ac:picMkLst>
        </pc:picChg>
        <pc:picChg chg="add mod ord">
          <ac:chgData name="Frian Wadia" userId="4807adee2c91600f" providerId="LiveId" clId="{EABD2A80-2CC7-48E6-BD85-BEB1071DCE8A}" dt="2023-08-03T11:31:02.541" v="1843" actId="26606"/>
          <ac:picMkLst>
            <pc:docMk/>
            <pc:sldMk cId="3622888648" sldId="264"/>
            <ac:picMk id="10" creationId="{6C35965B-079A-5B4B-64D5-BA14EE3CD2B9}"/>
          </ac:picMkLst>
        </pc:picChg>
        <pc:cxnChg chg="add del">
          <ac:chgData name="Frian Wadia" userId="4807adee2c91600f" providerId="LiveId" clId="{EABD2A80-2CC7-48E6-BD85-BEB1071DCE8A}" dt="2023-08-03T11:31:02.541" v="1843" actId="26606"/>
          <ac:cxnSpMkLst>
            <pc:docMk/>
            <pc:sldMk cId="3622888648" sldId="264"/>
            <ac:cxnSpMk id="27" creationId="{8C730EAB-A532-4295-A302-FB4B90DB9F5E}"/>
          </ac:cxnSpMkLst>
        </pc:cxnChg>
      </pc:sldChg>
      <pc:sldChg chg="addSp delSp modSp add del mod setBg">
        <pc:chgData name="Frian Wadia" userId="4807adee2c91600f" providerId="LiveId" clId="{EABD2A80-2CC7-48E6-BD85-BEB1071DCE8A}" dt="2023-08-03T10:29:08.950" v="554" actId="47"/>
        <pc:sldMkLst>
          <pc:docMk/>
          <pc:sldMk cId="736093114" sldId="265"/>
        </pc:sldMkLst>
        <pc:spChg chg="add">
          <ac:chgData name="Frian Wadia" userId="4807adee2c91600f" providerId="LiveId" clId="{EABD2A80-2CC7-48E6-BD85-BEB1071DCE8A}" dt="2023-08-03T10:01:34.519" v="316" actId="26606"/>
          <ac:spMkLst>
            <pc:docMk/>
            <pc:sldMk cId="736093114" sldId="265"/>
            <ac:spMk id="9" creationId="{A9F529C3-C941-49FD-8C67-82F134F64BDB}"/>
          </ac:spMkLst>
        </pc:spChg>
        <pc:spChg chg="add">
          <ac:chgData name="Frian Wadia" userId="4807adee2c91600f" providerId="LiveId" clId="{EABD2A80-2CC7-48E6-BD85-BEB1071DCE8A}" dt="2023-08-03T10:01:34.519" v="316" actId="26606"/>
          <ac:spMkLst>
            <pc:docMk/>
            <pc:sldMk cId="736093114" sldId="265"/>
            <ac:spMk id="11" creationId="{20586029-32A0-47E5-9AEC-AE3ABA6B94D0}"/>
          </ac:spMkLst>
        </pc:spChg>
        <pc:picChg chg="mod">
          <ac:chgData name="Frian Wadia" userId="4807adee2c91600f" providerId="LiveId" clId="{EABD2A80-2CC7-48E6-BD85-BEB1071DCE8A}" dt="2023-08-03T10:01:34.519" v="316" actId="26606"/>
          <ac:picMkLst>
            <pc:docMk/>
            <pc:sldMk cId="736093114" sldId="265"/>
            <ac:picMk id="2" creationId="{5A391533-8165-1347-FB3C-A867352F0913}"/>
          </ac:picMkLst>
        </pc:picChg>
        <pc:picChg chg="mod">
          <ac:chgData name="Frian Wadia" userId="4807adee2c91600f" providerId="LiveId" clId="{EABD2A80-2CC7-48E6-BD85-BEB1071DCE8A}" dt="2023-08-03T10:01:34.519" v="316" actId="26606"/>
          <ac:picMkLst>
            <pc:docMk/>
            <pc:sldMk cId="736093114" sldId="265"/>
            <ac:picMk id="4" creationId="{B90ABEFA-7DF4-7539-42DF-D931D5782A70}"/>
          </ac:picMkLst>
        </pc:picChg>
        <pc:picChg chg="del">
          <ac:chgData name="Frian Wadia" userId="4807adee2c91600f" providerId="LiveId" clId="{EABD2A80-2CC7-48E6-BD85-BEB1071DCE8A}" dt="2023-08-03T10:00:28.634" v="307" actId="478"/>
          <ac:picMkLst>
            <pc:docMk/>
            <pc:sldMk cId="736093114" sldId="265"/>
            <ac:picMk id="7" creationId="{1E5CC4F4-E08C-1716-1186-661D8DB5B0F3}"/>
          </ac:picMkLst>
        </pc:picChg>
        <pc:cxnChg chg="add">
          <ac:chgData name="Frian Wadia" userId="4807adee2c91600f" providerId="LiveId" clId="{EABD2A80-2CC7-48E6-BD85-BEB1071DCE8A}" dt="2023-08-03T10:01:34.519" v="316" actId="26606"/>
          <ac:cxnSpMkLst>
            <pc:docMk/>
            <pc:sldMk cId="736093114" sldId="265"/>
            <ac:cxnSpMk id="13" creationId="{8C730EAB-A532-4295-A302-FB4B90DB9F5E}"/>
          </ac:cxnSpMkLst>
        </pc:cxnChg>
      </pc:sldChg>
      <pc:sldChg chg="addSp delSp modSp new mod ord">
        <pc:chgData name="Frian Wadia" userId="4807adee2c91600f" providerId="LiveId" clId="{EABD2A80-2CC7-48E6-BD85-BEB1071DCE8A}" dt="2023-08-03T12:17:00.997" v="2620" actId="1076"/>
        <pc:sldMkLst>
          <pc:docMk/>
          <pc:sldMk cId="3168737090" sldId="265"/>
        </pc:sldMkLst>
        <pc:spChg chg="del">
          <ac:chgData name="Frian Wadia" userId="4807adee2c91600f" providerId="LiveId" clId="{EABD2A80-2CC7-48E6-BD85-BEB1071DCE8A}" dt="2023-08-03T10:43:33.781" v="679" actId="478"/>
          <ac:spMkLst>
            <pc:docMk/>
            <pc:sldMk cId="3168737090" sldId="265"/>
            <ac:spMk id="2" creationId="{86A88825-BBE4-F5AF-1577-659639C6EDF4}"/>
          </ac:spMkLst>
        </pc:spChg>
        <pc:spChg chg="del">
          <ac:chgData name="Frian Wadia" userId="4807adee2c91600f" providerId="LiveId" clId="{EABD2A80-2CC7-48E6-BD85-BEB1071DCE8A}" dt="2023-08-03T10:42:52.231" v="671"/>
          <ac:spMkLst>
            <pc:docMk/>
            <pc:sldMk cId="3168737090" sldId="265"/>
            <ac:spMk id="3" creationId="{1D3D48E7-8A0A-23A4-E69F-A1C97B00E4D6}"/>
          </ac:spMkLst>
        </pc:spChg>
        <pc:spChg chg="add mod">
          <ac:chgData name="Frian Wadia" userId="4807adee2c91600f" providerId="LiveId" clId="{EABD2A80-2CC7-48E6-BD85-BEB1071DCE8A}" dt="2023-08-03T12:17:00.997" v="2620" actId="1076"/>
          <ac:spMkLst>
            <pc:docMk/>
            <pc:sldMk cId="3168737090" sldId="265"/>
            <ac:spMk id="4" creationId="{FEB36F9A-9553-77AA-E340-973459FA1956}"/>
          </ac:spMkLst>
        </pc:spChg>
      </pc:sldChg>
      <pc:sldChg chg="addSp delSp modSp new mod ord setBg addAnim delDesignElem">
        <pc:chgData name="Frian Wadia" userId="4807adee2c91600f" providerId="LiveId" clId="{EABD2A80-2CC7-48E6-BD85-BEB1071DCE8A}" dt="2023-08-03T12:06:22.563" v="2459" actId="27636"/>
        <pc:sldMkLst>
          <pc:docMk/>
          <pc:sldMk cId="3122823429" sldId="266"/>
        </pc:sldMkLst>
        <pc:spChg chg="mod">
          <ac:chgData name="Frian Wadia" userId="4807adee2c91600f" providerId="LiveId" clId="{EABD2A80-2CC7-48E6-BD85-BEB1071DCE8A}" dt="2023-08-03T12:06:22.563" v="2459" actId="27636"/>
          <ac:spMkLst>
            <pc:docMk/>
            <pc:sldMk cId="3122823429" sldId="266"/>
            <ac:spMk id="2" creationId="{A570B3AA-94DC-042B-7B42-ABA81C29590F}"/>
          </ac:spMkLst>
        </pc:spChg>
        <pc:spChg chg="del mod">
          <ac:chgData name="Frian Wadia" userId="4807adee2c91600f" providerId="LiveId" clId="{EABD2A80-2CC7-48E6-BD85-BEB1071DCE8A}" dt="2023-08-03T10:54:33.952" v="975" actId="478"/>
          <ac:spMkLst>
            <pc:docMk/>
            <pc:sldMk cId="3122823429" sldId="266"/>
            <ac:spMk id="3" creationId="{861B974B-12A0-B324-47FE-1F9B087B2D18}"/>
          </ac:spMkLst>
        </pc:spChg>
        <pc:spChg chg="add del">
          <ac:chgData name="Frian Wadia" userId="4807adee2c91600f" providerId="LiveId" clId="{EABD2A80-2CC7-48E6-BD85-BEB1071DCE8A}" dt="2023-08-03T11:05:20.919" v="1258" actId="26606"/>
          <ac:spMkLst>
            <pc:docMk/>
            <pc:sldMk cId="3122823429" sldId="266"/>
            <ac:spMk id="10" creationId="{93245F62-CCC4-49E4-B95B-EA6C1E790510}"/>
          </ac:spMkLst>
        </pc:spChg>
        <pc:spChg chg="add del">
          <ac:chgData name="Frian Wadia" userId="4807adee2c91600f" providerId="LiveId" clId="{EABD2A80-2CC7-48E6-BD85-BEB1071DCE8A}" dt="2023-08-03T11:05:20.919" v="1258" actId="26606"/>
          <ac:spMkLst>
            <pc:docMk/>
            <pc:sldMk cId="3122823429" sldId="266"/>
            <ac:spMk id="12" creationId="{E6C0DD6B-6AA3-448F-9B99-8386295BC1B4}"/>
          </ac:spMkLst>
        </pc:spChg>
        <pc:spChg chg="add del">
          <ac:chgData name="Frian Wadia" userId="4807adee2c91600f" providerId="LiveId" clId="{EABD2A80-2CC7-48E6-BD85-BEB1071DCE8A}" dt="2023-08-03T11:06:14.930" v="1262" actId="26606"/>
          <ac:spMkLst>
            <pc:docMk/>
            <pc:sldMk cId="3122823429" sldId="266"/>
            <ac:spMk id="17" creationId="{9B7AD9F6-8CE7-4299-8FC6-328F4DCD3FF9}"/>
          </ac:spMkLst>
        </pc:spChg>
        <pc:spChg chg="add del">
          <ac:chgData name="Frian Wadia" userId="4807adee2c91600f" providerId="LiveId" clId="{EABD2A80-2CC7-48E6-BD85-BEB1071DCE8A}" dt="2023-08-03T11:06:14.930" v="1262" actId="26606"/>
          <ac:spMkLst>
            <pc:docMk/>
            <pc:sldMk cId="3122823429" sldId="266"/>
            <ac:spMk id="19" creationId="{F49775AF-8896-43EE-92C6-83497D6DC56F}"/>
          </ac:spMkLst>
        </pc:spChg>
        <pc:spChg chg="add del">
          <ac:chgData name="Frian Wadia" userId="4807adee2c91600f" providerId="LiveId" clId="{EABD2A80-2CC7-48E6-BD85-BEB1071DCE8A}" dt="2023-08-03T12:06:03.927" v="2449"/>
          <ac:spMkLst>
            <pc:docMk/>
            <pc:sldMk cId="3122823429" sldId="266"/>
            <ac:spMk id="24" creationId="{9B7AD9F6-8CE7-4299-8FC6-328F4DCD3FF9}"/>
          </ac:spMkLst>
        </pc:spChg>
        <pc:spChg chg="add del">
          <ac:chgData name="Frian Wadia" userId="4807adee2c91600f" providerId="LiveId" clId="{EABD2A80-2CC7-48E6-BD85-BEB1071DCE8A}" dt="2023-08-03T12:06:03.927" v="2449"/>
          <ac:spMkLst>
            <pc:docMk/>
            <pc:sldMk cId="3122823429" sldId="266"/>
            <ac:spMk id="26" creationId="{F49775AF-8896-43EE-92C6-83497D6DC56F}"/>
          </ac:spMkLst>
        </pc:spChg>
        <pc:picChg chg="add del mod">
          <ac:chgData name="Frian Wadia" userId="4807adee2c91600f" providerId="LiveId" clId="{EABD2A80-2CC7-48E6-BD85-BEB1071DCE8A}" dt="2023-08-03T10:57:32.706" v="994" actId="478"/>
          <ac:picMkLst>
            <pc:docMk/>
            <pc:sldMk cId="3122823429" sldId="266"/>
            <ac:picMk id="4" creationId="{35487F8D-7A24-74C3-FBF5-66CB9E633F95}"/>
          </ac:picMkLst>
        </pc:picChg>
        <pc:picChg chg="add mod">
          <ac:chgData name="Frian Wadia" userId="4807adee2c91600f" providerId="LiveId" clId="{EABD2A80-2CC7-48E6-BD85-BEB1071DCE8A}" dt="2023-08-03T11:05:20.919" v="1258" actId="26606"/>
          <ac:picMkLst>
            <pc:docMk/>
            <pc:sldMk cId="3122823429" sldId="266"/>
            <ac:picMk id="5" creationId="{0D82A392-F115-4AEE-BC94-42EDC925F82B}"/>
          </ac:picMkLst>
        </pc:picChg>
      </pc:sldChg>
      <pc:sldChg chg="addSp delSp modSp new mod ord setBg delDesignElem">
        <pc:chgData name="Frian Wadia" userId="4807adee2c91600f" providerId="LiveId" clId="{EABD2A80-2CC7-48E6-BD85-BEB1071DCE8A}" dt="2023-08-08T09:48:46.937" v="2826" actId="20577"/>
        <pc:sldMkLst>
          <pc:docMk/>
          <pc:sldMk cId="2494926018" sldId="267"/>
        </pc:sldMkLst>
        <pc:spChg chg="mod">
          <ac:chgData name="Frian Wadia" userId="4807adee2c91600f" providerId="LiveId" clId="{EABD2A80-2CC7-48E6-BD85-BEB1071DCE8A}" dt="2023-08-03T12:06:22.563" v="2460" actId="27636"/>
          <ac:spMkLst>
            <pc:docMk/>
            <pc:sldMk cId="2494926018" sldId="267"/>
            <ac:spMk id="2" creationId="{5EA18DE1-AB01-C363-8EA7-F370205EBC33}"/>
          </ac:spMkLst>
        </pc:spChg>
        <pc:spChg chg="mod">
          <ac:chgData name="Frian Wadia" userId="4807adee2c91600f" providerId="LiveId" clId="{EABD2A80-2CC7-48E6-BD85-BEB1071DCE8A}" dt="2023-08-08T09:48:46.937" v="2826" actId="20577"/>
          <ac:spMkLst>
            <pc:docMk/>
            <pc:sldMk cId="2494926018" sldId="267"/>
            <ac:spMk id="3" creationId="{9A0A5BD3-21CA-3ACF-D250-3B265A210AB5}"/>
          </ac:spMkLst>
        </pc:spChg>
        <pc:spChg chg="add">
          <ac:chgData name="Frian Wadia" userId="4807adee2c91600f" providerId="LiveId" clId="{EABD2A80-2CC7-48E6-BD85-BEB1071DCE8A}" dt="2023-08-03T12:07:45.720" v="2463" actId="26606"/>
          <ac:spMkLst>
            <pc:docMk/>
            <pc:sldMk cId="2494926018" sldId="267"/>
            <ac:spMk id="6" creationId="{F13C74B1-5B17-4795-BED0-7140497B445A}"/>
          </ac:spMkLst>
        </pc:spChg>
        <pc:spChg chg="add">
          <ac:chgData name="Frian Wadia" userId="4807adee2c91600f" providerId="LiveId" clId="{EABD2A80-2CC7-48E6-BD85-BEB1071DCE8A}" dt="2023-08-03T12:07:45.720" v="2463" actId="26606"/>
          <ac:spMkLst>
            <pc:docMk/>
            <pc:sldMk cId="2494926018" sldId="267"/>
            <ac:spMk id="7" creationId="{D4974D33-8DC5-464E-8C6D-BE58F0669C17}"/>
          </ac:spMkLst>
        </pc:spChg>
        <pc:spChg chg="add del">
          <ac:chgData name="Frian Wadia" userId="4807adee2c91600f" providerId="LiveId" clId="{EABD2A80-2CC7-48E6-BD85-BEB1071DCE8A}" dt="2023-08-03T11:04:52.181" v="1257" actId="26606"/>
          <ac:spMkLst>
            <pc:docMk/>
            <pc:sldMk cId="2494926018" sldId="267"/>
            <ac:spMk id="9" creationId="{F13C74B1-5B17-4795-BED0-7140497B445A}"/>
          </ac:spMkLst>
        </pc:spChg>
        <pc:spChg chg="add del">
          <ac:chgData name="Frian Wadia" userId="4807adee2c91600f" providerId="LiveId" clId="{EABD2A80-2CC7-48E6-BD85-BEB1071DCE8A}" dt="2023-08-03T11:04:52.181" v="1257" actId="26606"/>
          <ac:spMkLst>
            <pc:docMk/>
            <pc:sldMk cId="2494926018" sldId="267"/>
            <ac:spMk id="11" creationId="{D4974D33-8DC5-464E-8C6D-BE58F0669C17}"/>
          </ac:spMkLst>
        </pc:spChg>
        <pc:spChg chg="add del">
          <ac:chgData name="Frian Wadia" userId="4807adee2c91600f" providerId="LiveId" clId="{EABD2A80-2CC7-48E6-BD85-BEB1071DCE8A}" dt="2023-08-03T12:06:03.927" v="2449"/>
          <ac:spMkLst>
            <pc:docMk/>
            <pc:sldMk cId="2494926018" sldId="267"/>
            <ac:spMk id="16" creationId="{F13C74B1-5B17-4795-BED0-7140497B445A}"/>
          </ac:spMkLst>
        </pc:spChg>
        <pc:spChg chg="add del">
          <ac:chgData name="Frian Wadia" userId="4807adee2c91600f" providerId="LiveId" clId="{EABD2A80-2CC7-48E6-BD85-BEB1071DCE8A}" dt="2023-08-03T12:06:03.927" v="2449"/>
          <ac:spMkLst>
            <pc:docMk/>
            <pc:sldMk cId="2494926018" sldId="267"/>
            <ac:spMk id="18" creationId="{D4974D33-8DC5-464E-8C6D-BE58F0669C17}"/>
          </ac:spMkLst>
        </pc:spChg>
        <pc:picChg chg="add mod">
          <ac:chgData name="Frian Wadia" userId="4807adee2c91600f" providerId="LiveId" clId="{EABD2A80-2CC7-48E6-BD85-BEB1071DCE8A}" dt="2023-08-03T11:04:09.189" v="1250" actId="26606"/>
          <ac:picMkLst>
            <pc:docMk/>
            <pc:sldMk cId="2494926018" sldId="267"/>
            <ac:picMk id="4" creationId="{969D0BF4-7B7F-CCD4-BCCB-70DDF70CD174}"/>
          </ac:picMkLst>
        </pc:picChg>
      </pc:sldChg>
      <pc:sldChg chg="addSp delSp modSp new mod setBg delDesignElem">
        <pc:chgData name="Frian Wadia" userId="4807adee2c91600f" providerId="LiveId" clId="{EABD2A80-2CC7-48E6-BD85-BEB1071DCE8A}" dt="2023-08-08T09:48:18.762" v="2817"/>
        <pc:sldMkLst>
          <pc:docMk/>
          <pc:sldMk cId="2806859962" sldId="268"/>
        </pc:sldMkLst>
        <pc:spChg chg="mod">
          <ac:chgData name="Frian Wadia" userId="4807adee2c91600f" providerId="LiveId" clId="{EABD2A80-2CC7-48E6-BD85-BEB1071DCE8A}" dt="2023-08-03T12:08:20.302" v="2470" actId="26606"/>
          <ac:spMkLst>
            <pc:docMk/>
            <pc:sldMk cId="2806859962" sldId="268"/>
            <ac:spMk id="2" creationId="{E7BA592A-9134-D4D9-C5B6-AE14A2BD77DB}"/>
          </ac:spMkLst>
        </pc:spChg>
        <pc:spChg chg="mod">
          <ac:chgData name="Frian Wadia" userId="4807adee2c91600f" providerId="LiveId" clId="{EABD2A80-2CC7-48E6-BD85-BEB1071DCE8A}" dt="2023-08-08T09:48:18.762" v="2817"/>
          <ac:spMkLst>
            <pc:docMk/>
            <pc:sldMk cId="2806859962" sldId="268"/>
            <ac:spMk id="3" creationId="{A1520DB0-97D1-1B46-5698-A8BF2B3873DE}"/>
          </ac:spMkLst>
        </pc:spChg>
        <pc:spChg chg="add del">
          <ac:chgData name="Frian Wadia" userId="4807adee2c91600f" providerId="LiveId" clId="{EABD2A80-2CC7-48E6-BD85-BEB1071DCE8A}" dt="2023-08-03T11:19:14.223" v="1750" actId="26606"/>
          <ac:spMkLst>
            <pc:docMk/>
            <pc:sldMk cId="2806859962" sldId="268"/>
            <ac:spMk id="9" creationId="{F13C74B1-5B17-4795-BED0-7140497B445A}"/>
          </ac:spMkLst>
        </pc:spChg>
        <pc:spChg chg="add">
          <ac:chgData name="Frian Wadia" userId="4807adee2c91600f" providerId="LiveId" clId="{EABD2A80-2CC7-48E6-BD85-BEB1071DCE8A}" dt="2023-08-03T12:08:20.302" v="2470" actId="26606"/>
          <ac:spMkLst>
            <pc:docMk/>
            <pc:sldMk cId="2806859962" sldId="268"/>
            <ac:spMk id="10" creationId="{743AA782-23D1-4521-8CAD-47662984AA08}"/>
          </ac:spMkLst>
        </pc:spChg>
        <pc:spChg chg="add del">
          <ac:chgData name="Frian Wadia" userId="4807adee2c91600f" providerId="LiveId" clId="{EABD2A80-2CC7-48E6-BD85-BEB1071DCE8A}" dt="2023-08-03T11:19:14.223" v="1750" actId="26606"/>
          <ac:spMkLst>
            <pc:docMk/>
            <pc:sldMk cId="2806859962" sldId="268"/>
            <ac:spMk id="11" creationId="{D4974D33-8DC5-464E-8C6D-BE58F0669C17}"/>
          </ac:spMkLst>
        </pc:spChg>
        <pc:spChg chg="add">
          <ac:chgData name="Frian Wadia" userId="4807adee2c91600f" providerId="LiveId" clId="{EABD2A80-2CC7-48E6-BD85-BEB1071DCE8A}" dt="2023-08-03T12:08:20.302" v="2470" actId="26606"/>
          <ac:spMkLst>
            <pc:docMk/>
            <pc:sldMk cId="2806859962" sldId="268"/>
            <ac:spMk id="12" creationId="{650D18FE-0824-4A46-B22C-A86B52E5780A}"/>
          </ac:spMkLst>
        </pc:spChg>
        <pc:spChg chg="add del">
          <ac:chgData name="Frian Wadia" userId="4807adee2c91600f" providerId="LiveId" clId="{EABD2A80-2CC7-48E6-BD85-BEB1071DCE8A}" dt="2023-08-03T11:19:18.790" v="1752" actId="26606"/>
          <ac:spMkLst>
            <pc:docMk/>
            <pc:sldMk cId="2806859962" sldId="268"/>
            <ac:spMk id="13" creationId="{743AA782-23D1-4521-8CAD-47662984AA08}"/>
          </ac:spMkLst>
        </pc:spChg>
        <pc:spChg chg="add del">
          <ac:chgData name="Frian Wadia" userId="4807adee2c91600f" providerId="LiveId" clId="{EABD2A80-2CC7-48E6-BD85-BEB1071DCE8A}" dt="2023-08-03T11:19:18.790" v="1752" actId="26606"/>
          <ac:spMkLst>
            <pc:docMk/>
            <pc:sldMk cId="2806859962" sldId="268"/>
            <ac:spMk id="14" creationId="{71877DBC-BB60-40F0-AC93-2ACDBAAE60CE}"/>
          </ac:spMkLst>
        </pc:spChg>
        <pc:spChg chg="add del">
          <ac:chgData name="Frian Wadia" userId="4807adee2c91600f" providerId="LiveId" clId="{EABD2A80-2CC7-48E6-BD85-BEB1071DCE8A}" dt="2023-08-03T11:19:28.401" v="1754" actId="26606"/>
          <ac:spMkLst>
            <pc:docMk/>
            <pc:sldMk cId="2806859962" sldId="268"/>
            <ac:spMk id="16" creationId="{4F7EBAE4-9945-4473-9E34-B2C66EA0F03D}"/>
          </ac:spMkLst>
        </pc:spChg>
        <pc:spChg chg="add del">
          <ac:chgData name="Frian Wadia" userId="4807adee2c91600f" providerId="LiveId" clId="{EABD2A80-2CC7-48E6-BD85-BEB1071DCE8A}" dt="2023-08-03T11:19:28.401" v="1754" actId="26606"/>
          <ac:spMkLst>
            <pc:docMk/>
            <pc:sldMk cId="2806859962" sldId="268"/>
            <ac:spMk id="17" creationId="{70BEB1E7-2F88-40BC-B73D-42E5B6F80BFC}"/>
          </ac:spMkLst>
        </pc:spChg>
        <pc:spChg chg="add del">
          <ac:chgData name="Frian Wadia" userId="4807adee2c91600f" providerId="LiveId" clId="{EABD2A80-2CC7-48E6-BD85-BEB1071DCE8A}" dt="2023-08-03T11:19:28.401" v="1754" actId="26606"/>
          <ac:spMkLst>
            <pc:docMk/>
            <pc:sldMk cId="2806859962" sldId="268"/>
            <ac:spMk id="18" creationId="{A7B99495-F43F-4D80-A44F-2CB4764EB90B}"/>
          </ac:spMkLst>
        </pc:spChg>
        <pc:spChg chg="add del">
          <ac:chgData name="Frian Wadia" userId="4807adee2c91600f" providerId="LiveId" clId="{EABD2A80-2CC7-48E6-BD85-BEB1071DCE8A}" dt="2023-08-03T12:06:03.927" v="2449"/>
          <ac:spMkLst>
            <pc:docMk/>
            <pc:sldMk cId="2806859962" sldId="268"/>
            <ac:spMk id="20" creationId="{743AA782-23D1-4521-8CAD-47662984AA08}"/>
          </ac:spMkLst>
        </pc:spChg>
        <pc:spChg chg="add del">
          <ac:chgData name="Frian Wadia" userId="4807adee2c91600f" providerId="LiveId" clId="{EABD2A80-2CC7-48E6-BD85-BEB1071DCE8A}" dt="2023-08-03T12:06:03.927" v="2449"/>
          <ac:spMkLst>
            <pc:docMk/>
            <pc:sldMk cId="2806859962" sldId="268"/>
            <ac:spMk id="21" creationId="{71877DBC-BB60-40F0-AC93-2ACDBAAE60CE}"/>
          </ac:spMkLst>
        </pc:spChg>
        <pc:picChg chg="add del mod">
          <ac:chgData name="Frian Wadia" userId="4807adee2c91600f" providerId="LiveId" clId="{EABD2A80-2CC7-48E6-BD85-BEB1071DCE8A}" dt="2023-08-03T11:19:31.257" v="1756" actId="478"/>
          <ac:picMkLst>
            <pc:docMk/>
            <pc:sldMk cId="2806859962" sldId="268"/>
            <ac:picMk id="4" creationId="{FAD07D5C-1FBF-43BA-B8C5-FDCFFFC7A501}"/>
          </ac:picMkLst>
        </pc:picChg>
        <pc:picChg chg="add mod">
          <ac:chgData name="Frian Wadia" userId="4807adee2c91600f" providerId="LiveId" clId="{EABD2A80-2CC7-48E6-BD85-BEB1071DCE8A}" dt="2023-08-03T12:08:20.302" v="2470" actId="26606"/>
          <ac:picMkLst>
            <pc:docMk/>
            <pc:sldMk cId="2806859962" sldId="268"/>
            <ac:picMk id="5" creationId="{30E35F77-5E9A-F6F7-333A-606F5A0493AB}"/>
          </ac:picMkLst>
        </pc:picChg>
      </pc:sldChg>
      <pc:sldChg chg="addSp delSp modSp new mod setBg delDesignElem">
        <pc:chgData name="Frian Wadia" userId="4807adee2c91600f" providerId="LiveId" clId="{EABD2A80-2CC7-48E6-BD85-BEB1071DCE8A}" dt="2023-08-03T12:06:03.927" v="2449"/>
        <pc:sldMkLst>
          <pc:docMk/>
          <pc:sldMk cId="812684223" sldId="269"/>
        </pc:sldMkLst>
        <pc:spChg chg="del mod">
          <ac:chgData name="Frian Wadia" userId="4807adee2c91600f" providerId="LiveId" clId="{EABD2A80-2CC7-48E6-BD85-BEB1071DCE8A}" dt="2023-08-03T11:22:48.190" v="1762" actId="21"/>
          <ac:spMkLst>
            <pc:docMk/>
            <pc:sldMk cId="812684223" sldId="269"/>
            <ac:spMk id="2" creationId="{D305EE89-DF36-4D90-49E5-72FA876C407D}"/>
          </ac:spMkLst>
        </pc:spChg>
        <pc:spChg chg="del mod">
          <ac:chgData name="Frian Wadia" userId="4807adee2c91600f" providerId="LiveId" clId="{EABD2A80-2CC7-48E6-BD85-BEB1071DCE8A}" dt="2023-08-03T11:47:35.944" v="2117" actId="26606"/>
          <ac:spMkLst>
            <pc:docMk/>
            <pc:sldMk cId="812684223" sldId="269"/>
            <ac:spMk id="3" creationId="{58167D7B-8507-71B0-C599-C22F74A4848F}"/>
          </ac:spMkLst>
        </pc:spChg>
        <pc:spChg chg="add mod">
          <ac:chgData name="Frian Wadia" userId="4807adee2c91600f" providerId="LiveId" clId="{EABD2A80-2CC7-48E6-BD85-BEB1071DCE8A}" dt="2023-08-03T11:57:19.952" v="2290" actId="14100"/>
          <ac:spMkLst>
            <pc:docMk/>
            <pc:sldMk cId="812684223" sldId="269"/>
            <ac:spMk id="5" creationId="{58CE94D3-5812-46E1-3CA5-42A9691AE000}"/>
          </ac:spMkLst>
        </pc:spChg>
        <pc:spChg chg="add del">
          <ac:chgData name="Frian Wadia" userId="4807adee2c91600f" providerId="LiveId" clId="{EABD2A80-2CC7-48E6-BD85-BEB1071DCE8A}" dt="2023-08-03T11:48:00.482" v="2118" actId="26606"/>
          <ac:spMkLst>
            <pc:docMk/>
            <pc:sldMk cId="812684223" sldId="269"/>
            <ac:spMk id="11" creationId="{7517A47C-B2E5-4B79-8061-D74B1311AF6E}"/>
          </ac:spMkLst>
        </pc:spChg>
        <pc:spChg chg="add del">
          <ac:chgData name="Frian Wadia" userId="4807adee2c91600f" providerId="LiveId" clId="{EABD2A80-2CC7-48E6-BD85-BEB1071DCE8A}" dt="2023-08-03T11:48:00.482" v="2118" actId="26606"/>
          <ac:spMkLst>
            <pc:docMk/>
            <pc:sldMk cId="812684223" sldId="269"/>
            <ac:spMk id="13" creationId="{C505E780-2083-4CB5-A42A-5E0E2908ECC3}"/>
          </ac:spMkLst>
        </pc:spChg>
        <pc:spChg chg="add del">
          <ac:chgData name="Frian Wadia" userId="4807adee2c91600f" providerId="LiveId" clId="{EABD2A80-2CC7-48E6-BD85-BEB1071DCE8A}" dt="2023-08-03T11:48:00.482" v="2118" actId="26606"/>
          <ac:spMkLst>
            <pc:docMk/>
            <pc:sldMk cId="812684223" sldId="269"/>
            <ac:spMk id="15" creationId="{D2C0AE1C-0118-41AE-8A10-7CDCBF10E96F}"/>
          </ac:spMkLst>
        </pc:spChg>
        <pc:spChg chg="add del">
          <ac:chgData name="Frian Wadia" userId="4807adee2c91600f" providerId="LiveId" clId="{EABD2A80-2CC7-48E6-BD85-BEB1071DCE8A}" dt="2023-08-03T11:48:00.482" v="2118" actId="26606"/>
          <ac:spMkLst>
            <pc:docMk/>
            <pc:sldMk cId="812684223" sldId="269"/>
            <ac:spMk id="17" creationId="{463EEC44-1BA3-44ED-81FC-A644B04B2A44}"/>
          </ac:spMkLst>
        </pc:spChg>
        <pc:spChg chg="add del">
          <ac:chgData name="Frian Wadia" userId="4807adee2c91600f" providerId="LiveId" clId="{EABD2A80-2CC7-48E6-BD85-BEB1071DCE8A}" dt="2023-08-03T12:06:03.927" v="2449"/>
          <ac:spMkLst>
            <pc:docMk/>
            <pc:sldMk cId="812684223" sldId="269"/>
            <ac:spMk id="22" creationId="{2E442304-DDBD-4F7B-8017-36BCC863FB40}"/>
          </ac:spMkLst>
        </pc:spChg>
        <pc:spChg chg="add del">
          <ac:chgData name="Frian Wadia" userId="4807adee2c91600f" providerId="LiveId" clId="{EABD2A80-2CC7-48E6-BD85-BEB1071DCE8A}" dt="2023-08-03T12:06:03.927" v="2449"/>
          <ac:spMkLst>
            <pc:docMk/>
            <pc:sldMk cId="812684223" sldId="269"/>
            <ac:spMk id="24" creationId="{5E107275-3853-46FD-A241-DE4355A42675}"/>
          </ac:spMkLst>
        </pc:spChg>
        <pc:graphicFrameChg chg="add mod modGraphic">
          <ac:chgData name="Frian Wadia" userId="4807adee2c91600f" providerId="LiveId" clId="{EABD2A80-2CC7-48E6-BD85-BEB1071DCE8A}" dt="2023-08-03T11:54:46.994" v="2251" actId="20577"/>
          <ac:graphicFrameMkLst>
            <pc:docMk/>
            <pc:sldMk cId="812684223" sldId="269"/>
            <ac:graphicFrameMk id="7" creationId="{C5B96E4F-B9D3-E975-F4AF-E4F804ABCF19}"/>
          </ac:graphicFrameMkLst>
        </pc:graphicFrameChg>
        <pc:picChg chg="add del">
          <ac:chgData name="Frian Wadia" userId="4807adee2c91600f" providerId="LiveId" clId="{EABD2A80-2CC7-48E6-BD85-BEB1071DCE8A}" dt="2023-08-03T11:53:15.939" v="2234" actId="478"/>
          <ac:picMkLst>
            <pc:docMk/>
            <pc:sldMk cId="812684223" sldId="269"/>
            <ac:picMk id="6" creationId="{F32953A6-CFFC-1104-6C27-2731E69BA46B}"/>
          </ac:picMkLst>
        </pc:picChg>
        <pc:picChg chg="add mod modCrop">
          <ac:chgData name="Frian Wadia" userId="4807adee2c91600f" providerId="LiveId" clId="{EABD2A80-2CC7-48E6-BD85-BEB1071DCE8A}" dt="2023-08-03T11:57:24.185" v="2291" actId="1076"/>
          <ac:picMkLst>
            <pc:docMk/>
            <pc:sldMk cId="812684223" sldId="269"/>
            <ac:picMk id="8" creationId="{91F07374-B202-C892-100F-1B43AFA82514}"/>
          </ac:picMkLst>
        </pc:picChg>
      </pc:sldChg>
      <pc:sldChg chg="addSp delSp modSp new mod ord setBg delDesignElem">
        <pc:chgData name="Frian Wadia" userId="4807adee2c91600f" providerId="LiveId" clId="{EABD2A80-2CC7-48E6-BD85-BEB1071DCE8A}" dt="2023-08-03T12:06:03.927" v="2449"/>
        <pc:sldMkLst>
          <pc:docMk/>
          <pc:sldMk cId="1266935033" sldId="270"/>
        </pc:sldMkLst>
        <pc:spChg chg="add mod">
          <ac:chgData name="Frian Wadia" userId="4807adee2c91600f" providerId="LiveId" clId="{EABD2A80-2CC7-48E6-BD85-BEB1071DCE8A}" dt="2023-08-03T11:49:15.697" v="2126" actId="6549"/>
          <ac:spMkLst>
            <pc:docMk/>
            <pc:sldMk cId="1266935033" sldId="270"/>
            <ac:spMk id="4" creationId="{517E1D47-531B-069B-F70F-76AE5E97C47E}"/>
          </ac:spMkLst>
        </pc:spChg>
        <pc:spChg chg="add del">
          <ac:chgData name="Frian Wadia" userId="4807adee2c91600f" providerId="LiveId" clId="{EABD2A80-2CC7-48E6-BD85-BEB1071DCE8A}" dt="2023-08-03T12:06:03.927" v="2449"/>
          <ac:spMkLst>
            <pc:docMk/>
            <pc:sldMk cId="1266935033" sldId="270"/>
            <ac:spMk id="9" creationId="{743AA782-23D1-4521-8CAD-47662984AA08}"/>
          </ac:spMkLst>
        </pc:spChg>
        <pc:spChg chg="add del">
          <ac:chgData name="Frian Wadia" userId="4807adee2c91600f" providerId="LiveId" clId="{EABD2A80-2CC7-48E6-BD85-BEB1071DCE8A}" dt="2023-08-03T12:06:03.927" v="2449"/>
          <ac:spMkLst>
            <pc:docMk/>
            <pc:sldMk cId="1266935033" sldId="270"/>
            <ac:spMk id="11" creationId="{71877DBC-BB60-40F0-AC93-2ACDBAAE60CE}"/>
          </ac:spMkLst>
        </pc:spChg>
        <pc:picChg chg="add mod ord">
          <ac:chgData name="Frian Wadia" userId="4807adee2c91600f" providerId="LiveId" clId="{EABD2A80-2CC7-48E6-BD85-BEB1071DCE8A}" dt="2023-08-03T11:23:59.722" v="1772" actId="14100"/>
          <ac:picMkLst>
            <pc:docMk/>
            <pc:sldMk cId="1266935033" sldId="270"/>
            <ac:picMk id="3" creationId="{4948A2E7-90FB-540A-9C2A-F5F2993095BC}"/>
          </ac:picMkLst>
        </pc:picChg>
      </pc:sldChg>
      <pc:sldChg chg="addSp delSp modSp new mod setBg delDesignElem">
        <pc:chgData name="Frian Wadia" userId="4807adee2c91600f" providerId="LiveId" clId="{EABD2A80-2CC7-48E6-BD85-BEB1071DCE8A}" dt="2023-08-08T11:20:28.686" v="2897" actId="113"/>
        <pc:sldMkLst>
          <pc:docMk/>
          <pc:sldMk cId="1473609014" sldId="271"/>
        </pc:sldMkLst>
        <pc:spChg chg="mod">
          <ac:chgData name="Frian Wadia" userId="4807adee2c91600f" providerId="LiveId" clId="{EABD2A80-2CC7-48E6-BD85-BEB1071DCE8A}" dt="2023-08-03T11:48:17.894" v="2119" actId="26606"/>
          <ac:spMkLst>
            <pc:docMk/>
            <pc:sldMk cId="1473609014" sldId="271"/>
            <ac:spMk id="2" creationId="{4F1F0C1A-F029-042C-5E29-3FCBBE4A8AD5}"/>
          </ac:spMkLst>
        </pc:spChg>
        <pc:spChg chg="del mod">
          <ac:chgData name="Frian Wadia" userId="4807adee2c91600f" providerId="LiveId" clId="{EABD2A80-2CC7-48E6-BD85-BEB1071DCE8A}" dt="2023-08-03T11:48:17.894" v="2119" actId="26606"/>
          <ac:spMkLst>
            <pc:docMk/>
            <pc:sldMk cId="1473609014" sldId="271"/>
            <ac:spMk id="3" creationId="{96631F21-BDAC-536C-86F2-C201474AC738}"/>
          </ac:spMkLst>
        </pc:spChg>
        <pc:spChg chg="add del">
          <ac:chgData name="Frian Wadia" userId="4807adee2c91600f" providerId="LiveId" clId="{EABD2A80-2CC7-48E6-BD85-BEB1071DCE8A}" dt="2023-08-03T12:06:03.927" v="2449"/>
          <ac:spMkLst>
            <pc:docMk/>
            <pc:sldMk cId="1473609014" sldId="271"/>
            <ac:spMk id="9" creationId="{2E442304-DDBD-4F7B-8017-36BCC863FB40}"/>
          </ac:spMkLst>
        </pc:spChg>
        <pc:spChg chg="add del">
          <ac:chgData name="Frian Wadia" userId="4807adee2c91600f" providerId="LiveId" clId="{EABD2A80-2CC7-48E6-BD85-BEB1071DCE8A}" dt="2023-08-03T12:06:03.927" v="2449"/>
          <ac:spMkLst>
            <pc:docMk/>
            <pc:sldMk cId="1473609014" sldId="271"/>
            <ac:spMk id="11" creationId="{5E107275-3853-46FD-A241-DE4355A42675}"/>
          </ac:spMkLst>
        </pc:spChg>
        <pc:graphicFrameChg chg="add mod">
          <ac:chgData name="Frian Wadia" userId="4807adee2c91600f" providerId="LiveId" clId="{EABD2A80-2CC7-48E6-BD85-BEB1071DCE8A}" dt="2023-08-08T11:20:28.686" v="2897" actId="113"/>
          <ac:graphicFrameMkLst>
            <pc:docMk/>
            <pc:sldMk cId="1473609014" sldId="271"/>
            <ac:graphicFrameMk id="5" creationId="{48528757-E644-5DE4-01DB-767983B81138}"/>
          </ac:graphicFrameMkLst>
        </pc:graphicFrameChg>
      </pc:sldChg>
      <pc:sldChg chg="delSp modSp new mod ord">
        <pc:chgData name="Frian Wadia" userId="4807adee2c91600f" providerId="LiveId" clId="{EABD2A80-2CC7-48E6-BD85-BEB1071DCE8A}" dt="2023-08-03T12:06:22.610" v="2462" actId="27636"/>
        <pc:sldMkLst>
          <pc:docMk/>
          <pc:sldMk cId="799391464" sldId="272"/>
        </pc:sldMkLst>
        <pc:spChg chg="del">
          <ac:chgData name="Frian Wadia" userId="4807adee2c91600f" providerId="LiveId" clId="{EABD2A80-2CC7-48E6-BD85-BEB1071DCE8A}" dt="2023-08-03T11:35:05.688" v="1901" actId="478"/>
          <ac:spMkLst>
            <pc:docMk/>
            <pc:sldMk cId="799391464" sldId="272"/>
            <ac:spMk id="2" creationId="{D8633617-00BB-D565-1A15-A4B0498E2489}"/>
          </ac:spMkLst>
        </pc:spChg>
        <pc:spChg chg="mod">
          <ac:chgData name="Frian Wadia" userId="4807adee2c91600f" providerId="LiveId" clId="{EABD2A80-2CC7-48E6-BD85-BEB1071DCE8A}" dt="2023-08-03T12:06:22.610" v="2462" actId="27636"/>
          <ac:spMkLst>
            <pc:docMk/>
            <pc:sldMk cId="799391464" sldId="272"/>
            <ac:spMk id="3" creationId="{55BD7228-5D3E-656A-AF29-F5E9615803F4}"/>
          </ac:spMkLst>
        </pc:spChg>
      </pc:sldChg>
      <pc:sldChg chg="addSp delSp modSp new mod ord setBg delDesignElem">
        <pc:chgData name="Frian Wadia" userId="4807adee2c91600f" providerId="LiveId" clId="{EABD2A80-2CC7-48E6-BD85-BEB1071DCE8A}" dt="2023-08-08T09:46:52.212" v="2812" actId="20577"/>
        <pc:sldMkLst>
          <pc:docMk/>
          <pc:sldMk cId="713359759" sldId="273"/>
        </pc:sldMkLst>
        <pc:spChg chg="mod">
          <ac:chgData name="Frian Wadia" userId="4807adee2c91600f" providerId="LiveId" clId="{EABD2A80-2CC7-48E6-BD85-BEB1071DCE8A}" dt="2023-08-03T12:09:22.611" v="2475" actId="26606"/>
          <ac:spMkLst>
            <pc:docMk/>
            <pc:sldMk cId="713359759" sldId="273"/>
            <ac:spMk id="2" creationId="{9F28E40C-5733-A06E-3ED0-1827B6C76F8C}"/>
          </ac:spMkLst>
        </pc:spChg>
        <pc:spChg chg="del mod">
          <ac:chgData name="Frian Wadia" userId="4807adee2c91600f" providerId="LiveId" clId="{EABD2A80-2CC7-48E6-BD85-BEB1071DCE8A}" dt="2023-08-03T11:37:19.858" v="1916" actId="26606"/>
          <ac:spMkLst>
            <pc:docMk/>
            <pc:sldMk cId="713359759" sldId="273"/>
            <ac:spMk id="3" creationId="{29883387-5BDC-20DB-D6D3-B63FC0552509}"/>
          </ac:spMkLst>
        </pc:spChg>
        <pc:spChg chg="add del">
          <ac:chgData name="Frian Wadia" userId="4807adee2c91600f" providerId="LiveId" clId="{EABD2A80-2CC7-48E6-BD85-BEB1071DCE8A}" dt="2023-08-03T11:37:48.309" v="1918" actId="26606"/>
          <ac:spMkLst>
            <pc:docMk/>
            <pc:sldMk cId="713359759" sldId="273"/>
            <ac:spMk id="9" creationId="{2659FDB4-FCBE-4A89-B46D-43D4FA54464D}"/>
          </ac:spMkLst>
        </pc:spChg>
        <pc:spChg chg="add del">
          <ac:chgData name="Frian Wadia" userId="4807adee2c91600f" providerId="LiveId" clId="{EABD2A80-2CC7-48E6-BD85-BEB1071DCE8A}" dt="2023-08-03T12:09:12.355" v="2472" actId="26606"/>
          <ac:spMkLst>
            <pc:docMk/>
            <pc:sldMk cId="713359759" sldId="273"/>
            <ac:spMk id="10" creationId="{2F3856E9-4239-4EE7-A372-FDCF4882FDF6}"/>
          </ac:spMkLst>
        </pc:spChg>
        <pc:spChg chg="add del">
          <ac:chgData name="Frian Wadia" userId="4807adee2c91600f" providerId="LiveId" clId="{EABD2A80-2CC7-48E6-BD85-BEB1071DCE8A}" dt="2023-08-03T12:09:12.355" v="2472" actId="26606"/>
          <ac:spMkLst>
            <pc:docMk/>
            <pc:sldMk cId="713359759" sldId="273"/>
            <ac:spMk id="12" creationId="{CCC9CDCF-90F8-42B0-BD0A-794C52688098}"/>
          </ac:spMkLst>
        </pc:spChg>
        <pc:spChg chg="add del">
          <ac:chgData name="Frian Wadia" userId="4807adee2c91600f" providerId="LiveId" clId="{EABD2A80-2CC7-48E6-BD85-BEB1071DCE8A}" dt="2023-08-03T12:06:03.927" v="2449"/>
          <ac:spMkLst>
            <pc:docMk/>
            <pc:sldMk cId="713359759" sldId="273"/>
            <ac:spMk id="16" creationId="{5628E5CB-913B-4378-97CE-18C9F6410C53}"/>
          </ac:spMkLst>
        </pc:spChg>
        <pc:spChg chg="add del">
          <ac:chgData name="Frian Wadia" userId="4807adee2c91600f" providerId="LiveId" clId="{EABD2A80-2CC7-48E6-BD85-BEB1071DCE8A}" dt="2023-08-03T12:09:22.605" v="2474" actId="26606"/>
          <ac:spMkLst>
            <pc:docMk/>
            <pc:sldMk cId="713359759" sldId="273"/>
            <ac:spMk id="25" creationId="{345A976A-8DE3-4B67-B94B-2044FDD12899}"/>
          </ac:spMkLst>
        </pc:spChg>
        <pc:spChg chg="add del">
          <ac:chgData name="Frian Wadia" userId="4807adee2c91600f" providerId="LiveId" clId="{EABD2A80-2CC7-48E6-BD85-BEB1071DCE8A}" dt="2023-08-03T12:09:22.605" v="2474" actId="26606"/>
          <ac:spMkLst>
            <pc:docMk/>
            <pc:sldMk cId="713359759" sldId="273"/>
            <ac:spMk id="26" creationId="{6EAAA1B9-2DDB-49C9-A037-A523D2F13C15}"/>
          </ac:spMkLst>
        </pc:spChg>
        <pc:spChg chg="add">
          <ac:chgData name="Frian Wadia" userId="4807adee2c91600f" providerId="LiveId" clId="{EABD2A80-2CC7-48E6-BD85-BEB1071DCE8A}" dt="2023-08-03T12:09:22.611" v="2475" actId="26606"/>
          <ac:spMkLst>
            <pc:docMk/>
            <pc:sldMk cId="713359759" sldId="273"/>
            <ac:spMk id="33" creationId="{665DBBEF-238B-476B-96AB-8AAC3224ECEA}"/>
          </ac:spMkLst>
        </pc:spChg>
        <pc:spChg chg="add">
          <ac:chgData name="Frian Wadia" userId="4807adee2c91600f" providerId="LiveId" clId="{EABD2A80-2CC7-48E6-BD85-BEB1071DCE8A}" dt="2023-08-03T12:09:22.611" v="2475" actId="26606"/>
          <ac:spMkLst>
            <pc:docMk/>
            <pc:sldMk cId="713359759" sldId="273"/>
            <ac:spMk id="34" creationId="{3FCFB1DE-0B7E-48CC-BA90-B2AB0889F9D6}"/>
          </ac:spMkLst>
        </pc:spChg>
        <pc:grpChg chg="add del">
          <ac:chgData name="Frian Wadia" userId="4807adee2c91600f" providerId="LiveId" clId="{EABD2A80-2CC7-48E6-BD85-BEB1071DCE8A}" dt="2023-08-03T12:09:12.355" v="2472" actId="26606"/>
          <ac:grpSpMkLst>
            <pc:docMk/>
            <pc:sldMk cId="713359759" sldId="273"/>
            <ac:grpSpMk id="14" creationId="{C07D05FE-3FB8-4314-A050-9AB40814D714}"/>
          </ac:grpSpMkLst>
        </pc:grpChg>
        <pc:grpChg chg="add del">
          <ac:chgData name="Frian Wadia" userId="4807adee2c91600f" providerId="LiveId" clId="{EABD2A80-2CC7-48E6-BD85-BEB1071DCE8A}" dt="2023-08-03T12:09:22.605" v="2474" actId="26606"/>
          <ac:grpSpMkLst>
            <pc:docMk/>
            <pc:sldMk cId="713359759" sldId="273"/>
            <ac:grpSpMk id="20" creationId="{08701F99-7E4C-4B92-A4B5-307CDFB7A4DE}"/>
          </ac:grpSpMkLst>
        </pc:grpChg>
        <pc:grpChg chg="add del">
          <ac:chgData name="Frian Wadia" userId="4807adee2c91600f" providerId="LiveId" clId="{EABD2A80-2CC7-48E6-BD85-BEB1071DCE8A}" dt="2023-08-03T12:09:22.605" v="2474" actId="26606"/>
          <ac:grpSpMkLst>
            <pc:docMk/>
            <pc:sldMk cId="713359759" sldId="273"/>
            <ac:grpSpMk id="27" creationId="{B441F8D5-EBCE-4FB9-91A9-3425971C1F99}"/>
          </ac:grpSpMkLst>
        </pc:grpChg>
        <pc:graphicFrameChg chg="add mod modGraphic">
          <ac:chgData name="Frian Wadia" userId="4807adee2c91600f" providerId="LiveId" clId="{EABD2A80-2CC7-48E6-BD85-BEB1071DCE8A}" dt="2023-08-08T09:46:52.212" v="2812" actId="20577"/>
          <ac:graphicFrameMkLst>
            <pc:docMk/>
            <pc:sldMk cId="713359759" sldId="273"/>
            <ac:graphicFrameMk id="5" creationId="{871F4710-23C1-D38C-71E9-FFA43DB73DAD}"/>
          </ac:graphicFrameMkLst>
        </pc:graphicFrameChg>
        <pc:cxnChg chg="add del">
          <ac:chgData name="Frian Wadia" userId="4807adee2c91600f" providerId="LiveId" clId="{EABD2A80-2CC7-48E6-BD85-BEB1071DCE8A}" dt="2023-08-03T11:37:48.309" v="1918" actId="26606"/>
          <ac:cxnSpMkLst>
            <pc:docMk/>
            <pc:sldMk cId="713359759" sldId="273"/>
            <ac:cxnSpMk id="11" creationId="{C8F51B3F-8331-4E4A-AE96-D47B1006EEAD}"/>
          </ac:cxnSpMkLst>
        </pc:cxnChg>
      </pc:sldChg>
      <pc:sldChg chg="addSp delSp modSp new mod setBg delDesignElem">
        <pc:chgData name="Frian Wadia" userId="4807adee2c91600f" providerId="LiveId" clId="{EABD2A80-2CC7-48E6-BD85-BEB1071DCE8A}" dt="2023-08-03T12:20:15.622" v="2647" actId="2710"/>
        <pc:sldMkLst>
          <pc:docMk/>
          <pc:sldMk cId="668341334" sldId="274"/>
        </pc:sldMkLst>
        <pc:spChg chg="mod">
          <ac:chgData name="Frian Wadia" userId="4807adee2c91600f" providerId="LiveId" clId="{EABD2A80-2CC7-48E6-BD85-BEB1071DCE8A}" dt="2023-08-03T12:20:00.399" v="2646" actId="6549"/>
          <ac:spMkLst>
            <pc:docMk/>
            <pc:sldMk cId="668341334" sldId="274"/>
            <ac:spMk id="2" creationId="{B17DD2A8-D099-7731-0CA6-F582EF6DC9F6}"/>
          </ac:spMkLst>
        </pc:spChg>
        <pc:spChg chg="mod">
          <ac:chgData name="Frian Wadia" userId="4807adee2c91600f" providerId="LiveId" clId="{EABD2A80-2CC7-48E6-BD85-BEB1071DCE8A}" dt="2023-08-03T12:20:15.622" v="2647" actId="2710"/>
          <ac:spMkLst>
            <pc:docMk/>
            <pc:sldMk cId="668341334" sldId="274"/>
            <ac:spMk id="3" creationId="{BA7B4F9C-8C55-4346-6CD9-BC9831F6BE93}"/>
          </ac:spMkLst>
        </pc:spChg>
        <pc:picChg chg="add del">
          <ac:chgData name="Frian Wadia" userId="4807adee2c91600f" providerId="LiveId" clId="{EABD2A80-2CC7-48E6-BD85-BEB1071DCE8A}" dt="2023-08-03T11:55:56.037" v="2285" actId="26606"/>
          <ac:picMkLst>
            <pc:docMk/>
            <pc:sldMk cId="668341334" sldId="274"/>
            <ac:picMk id="5" creationId="{F930FC51-B9DE-1133-7FEA-0C0B46F68D8F}"/>
          </ac:picMkLst>
        </pc:picChg>
        <pc:picChg chg="add del">
          <ac:chgData name="Frian Wadia" userId="4807adee2c91600f" providerId="LiveId" clId="{EABD2A80-2CC7-48E6-BD85-BEB1071DCE8A}" dt="2023-08-03T11:56:08.190" v="2287" actId="26606"/>
          <ac:picMkLst>
            <pc:docMk/>
            <pc:sldMk cId="668341334" sldId="274"/>
            <ac:picMk id="12" creationId="{1409DEB5-4486-4070-542B-0F5E99A51043}"/>
          </ac:picMkLst>
        </pc:picChg>
        <pc:picChg chg="add">
          <ac:chgData name="Frian Wadia" userId="4807adee2c91600f" providerId="LiveId" clId="{EABD2A80-2CC7-48E6-BD85-BEB1071DCE8A}" dt="2023-08-03T11:56:08.220" v="2288" actId="26606"/>
          <ac:picMkLst>
            <pc:docMk/>
            <pc:sldMk cId="668341334" sldId="274"/>
            <ac:picMk id="14" creationId="{F930FC51-B9DE-1133-7FEA-0C0B46F68D8F}"/>
          </ac:picMkLst>
        </pc:picChg>
        <pc:cxnChg chg="add del">
          <ac:chgData name="Frian Wadia" userId="4807adee2c91600f" providerId="LiveId" clId="{EABD2A80-2CC7-48E6-BD85-BEB1071DCE8A}" dt="2023-08-03T11:55:56.037" v="2285" actId="26606"/>
          <ac:cxnSpMkLst>
            <pc:docMk/>
            <pc:sldMk cId="668341334" sldId="274"/>
            <ac:cxnSpMk id="9" creationId="{1503BFE4-729B-D9D0-C17B-501E6AF1127A}"/>
          </ac:cxnSpMkLst>
        </pc:cxnChg>
        <pc:cxnChg chg="add del">
          <ac:chgData name="Frian Wadia" userId="4807adee2c91600f" providerId="LiveId" clId="{EABD2A80-2CC7-48E6-BD85-BEB1071DCE8A}" dt="2023-08-03T11:56:08.190" v="2287" actId="26606"/>
          <ac:cxnSpMkLst>
            <pc:docMk/>
            <pc:sldMk cId="668341334" sldId="274"/>
            <ac:cxnSpMk id="11" creationId="{1503BFE4-729B-D9D0-C17B-501E6AF1127A}"/>
          </ac:cxnSpMkLst>
        </pc:cxnChg>
        <pc:cxnChg chg="add del">
          <ac:chgData name="Frian Wadia" userId="4807adee2c91600f" providerId="LiveId" clId="{EABD2A80-2CC7-48E6-BD85-BEB1071DCE8A}" dt="2023-08-03T12:06:03.927" v="2449"/>
          <ac:cxnSpMkLst>
            <pc:docMk/>
            <pc:sldMk cId="668341334" sldId="274"/>
            <ac:cxnSpMk id="15" creationId="{1503BFE4-729B-D9D0-C17B-501E6AF1127A}"/>
          </ac:cxnSpMkLst>
        </pc:cxnChg>
      </pc:sldChg>
      <pc:sldChg chg="addSp modSp new mod setBg">
        <pc:chgData name="Frian Wadia" userId="4807adee2c91600f" providerId="LiveId" clId="{EABD2A80-2CC7-48E6-BD85-BEB1071DCE8A}" dt="2023-08-03T12:22:56.004" v="2715" actId="20577"/>
        <pc:sldMkLst>
          <pc:docMk/>
          <pc:sldMk cId="1336545012" sldId="275"/>
        </pc:sldMkLst>
        <pc:spChg chg="mod">
          <ac:chgData name="Frian Wadia" userId="4807adee2c91600f" providerId="LiveId" clId="{EABD2A80-2CC7-48E6-BD85-BEB1071DCE8A}" dt="2023-08-03T12:22:46.508" v="2709" actId="1076"/>
          <ac:spMkLst>
            <pc:docMk/>
            <pc:sldMk cId="1336545012" sldId="275"/>
            <ac:spMk id="2" creationId="{1F81577A-BBCB-2712-134A-12128EB9354D}"/>
          </ac:spMkLst>
        </pc:spChg>
        <pc:spChg chg="mod">
          <ac:chgData name="Frian Wadia" userId="4807adee2c91600f" providerId="LiveId" clId="{EABD2A80-2CC7-48E6-BD85-BEB1071DCE8A}" dt="2023-08-03T12:22:56.004" v="2715" actId="20577"/>
          <ac:spMkLst>
            <pc:docMk/>
            <pc:sldMk cId="1336545012" sldId="275"/>
            <ac:spMk id="3" creationId="{9FA01A34-A36D-A29B-CF61-EE138DB8EBCE}"/>
          </ac:spMkLst>
        </pc:spChg>
        <pc:spChg chg="add">
          <ac:chgData name="Frian Wadia" userId="4807adee2c91600f" providerId="LiveId" clId="{EABD2A80-2CC7-48E6-BD85-BEB1071DCE8A}" dt="2023-08-03T12:12:03.472" v="2539" actId="26606"/>
          <ac:spMkLst>
            <pc:docMk/>
            <pc:sldMk cId="1336545012" sldId="275"/>
            <ac:spMk id="9" creationId="{ECC07320-C2CA-4E29-8481-9D9E143C7788}"/>
          </ac:spMkLst>
        </pc:spChg>
        <pc:spChg chg="add">
          <ac:chgData name="Frian Wadia" userId="4807adee2c91600f" providerId="LiveId" clId="{EABD2A80-2CC7-48E6-BD85-BEB1071DCE8A}" dt="2023-08-03T12:12:03.472" v="2539" actId="26606"/>
          <ac:spMkLst>
            <pc:docMk/>
            <pc:sldMk cId="1336545012" sldId="275"/>
            <ac:spMk id="11" creationId="{178FB36B-5BFE-42CA-BC60-1115E0D95EEC}"/>
          </ac:spMkLst>
        </pc:spChg>
        <pc:picChg chg="add mod">
          <ac:chgData name="Frian Wadia" userId="4807adee2c91600f" providerId="LiveId" clId="{EABD2A80-2CC7-48E6-BD85-BEB1071DCE8A}" dt="2023-08-03T12:22:39.698" v="2708" actId="1076"/>
          <ac:picMkLst>
            <pc:docMk/>
            <pc:sldMk cId="1336545012" sldId="275"/>
            <ac:picMk id="5" creationId="{8DF40198-AA69-504F-8B1A-1712DF828D97}"/>
          </ac:picMkLst>
        </pc:picChg>
      </pc:sldChg>
      <pc:sldChg chg="addSp modSp new mod">
        <pc:chgData name="Frian Wadia" userId="4807adee2c91600f" providerId="LiveId" clId="{EABD2A80-2CC7-48E6-BD85-BEB1071DCE8A}" dt="2023-08-03T12:19:03.213" v="2629" actId="1076"/>
        <pc:sldMkLst>
          <pc:docMk/>
          <pc:sldMk cId="1084786649" sldId="276"/>
        </pc:sldMkLst>
        <pc:picChg chg="add mod">
          <ac:chgData name="Frian Wadia" userId="4807adee2c91600f" providerId="LiveId" clId="{EABD2A80-2CC7-48E6-BD85-BEB1071DCE8A}" dt="2023-08-03T12:19:03.213" v="2629" actId="1076"/>
          <ac:picMkLst>
            <pc:docMk/>
            <pc:sldMk cId="1084786649" sldId="276"/>
            <ac:picMk id="2" creationId="{9D1AA4D8-FF3A-2255-2B9B-D993953A9BE3}"/>
          </ac:picMkLst>
        </pc:picChg>
        <pc:picChg chg="add mod">
          <ac:chgData name="Frian Wadia" userId="4807adee2c91600f" providerId="LiveId" clId="{EABD2A80-2CC7-48E6-BD85-BEB1071DCE8A}" dt="2023-08-03T12:18:59.650" v="2628" actId="1076"/>
          <ac:picMkLst>
            <pc:docMk/>
            <pc:sldMk cId="1084786649" sldId="276"/>
            <ac:picMk id="3" creationId="{DB6D8DF5-0CB2-2914-1DAC-DA5CF70D7BD3}"/>
          </ac:picMkLst>
        </pc:picChg>
      </pc:sldChg>
      <pc:sldChg chg="modSp mod">
        <pc:chgData name="Frian Wadia" userId="4807adee2c91600f" providerId="LiveId" clId="{EABD2A80-2CC7-48E6-BD85-BEB1071DCE8A}" dt="2023-08-08T09:42:04.569" v="2764" actId="5793"/>
        <pc:sldMkLst>
          <pc:docMk/>
          <pc:sldMk cId="3798026133" sldId="382"/>
        </pc:sldMkLst>
        <pc:spChg chg="mod">
          <ac:chgData name="Frian Wadia" userId="4807adee2c91600f" providerId="LiveId" clId="{EABD2A80-2CC7-48E6-BD85-BEB1071DCE8A}" dt="2023-08-08T09:42:04.569" v="2764" actId="5793"/>
          <ac:spMkLst>
            <pc:docMk/>
            <pc:sldMk cId="3798026133" sldId="382"/>
            <ac:spMk id="2" creationId="{79F546ED-EB28-74E7-7AEE-BE3414A9F70B}"/>
          </ac:spMkLst>
        </pc:spChg>
        <pc:picChg chg="mod modCrop">
          <ac:chgData name="Frian Wadia" userId="4807adee2c91600f" providerId="LiveId" clId="{EABD2A80-2CC7-48E6-BD85-BEB1071DCE8A}" dt="2023-08-03T12:24:26.591" v="2740" actId="1076"/>
          <ac:picMkLst>
            <pc:docMk/>
            <pc:sldMk cId="3798026133" sldId="382"/>
            <ac:picMk id="6" creationId="{EEEF3F74-9D92-C546-7E4E-7788D76181E8}"/>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B07B95-A1FA-4B3A-A822-5F6F2EA16DFA}"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2E26D61D-B70F-44C3-8976-2DE372AC787A}">
      <dgm:prSet/>
      <dgm:spPr/>
      <dgm:t>
        <a:bodyPr/>
        <a:lstStyle/>
        <a:p>
          <a:pPr>
            <a:lnSpc>
              <a:spcPct val="100000"/>
            </a:lnSpc>
          </a:pPr>
          <a:r>
            <a:rPr lang="en-NZ" b="0" i="0"/>
            <a:t>To uphold mana rights and equity for all.</a:t>
          </a:r>
          <a:endParaRPr lang="en-US"/>
        </a:p>
      </dgm:t>
    </dgm:pt>
    <dgm:pt modelId="{9A1D621B-DEE1-4942-ABCA-0EA7B343D625}" type="parTrans" cxnId="{BE50D74D-0863-45A7-B7A6-BC9053A1C4CF}">
      <dgm:prSet/>
      <dgm:spPr/>
      <dgm:t>
        <a:bodyPr/>
        <a:lstStyle/>
        <a:p>
          <a:endParaRPr lang="en-US"/>
        </a:p>
      </dgm:t>
    </dgm:pt>
    <dgm:pt modelId="{4F377E84-8D67-4EC4-A60C-71DF579E9274}" type="sibTrans" cxnId="{BE50D74D-0863-45A7-B7A6-BC9053A1C4CF}">
      <dgm:prSet/>
      <dgm:spPr/>
      <dgm:t>
        <a:bodyPr/>
        <a:lstStyle/>
        <a:p>
          <a:endParaRPr lang="en-US"/>
        </a:p>
      </dgm:t>
    </dgm:pt>
    <dgm:pt modelId="{29132D54-34FC-4C89-B5F3-7E078797D21F}">
      <dgm:prSet/>
      <dgm:spPr/>
      <dgm:t>
        <a:bodyPr/>
        <a:lstStyle/>
        <a:p>
          <a:pPr>
            <a:lnSpc>
              <a:spcPct val="100000"/>
            </a:lnSpc>
          </a:pPr>
          <a:r>
            <a:rPr lang="en-NZ" b="0" i="0"/>
            <a:t>To understand the impact of adverse life experiences.</a:t>
          </a:r>
          <a:endParaRPr lang="en-US"/>
        </a:p>
      </dgm:t>
    </dgm:pt>
    <dgm:pt modelId="{D19AB1EC-4D70-4F98-8B83-6178F1423B57}" type="parTrans" cxnId="{FF3C1C47-D98F-4C52-AB5F-83878F09A666}">
      <dgm:prSet/>
      <dgm:spPr/>
      <dgm:t>
        <a:bodyPr/>
        <a:lstStyle/>
        <a:p>
          <a:endParaRPr lang="en-US"/>
        </a:p>
      </dgm:t>
    </dgm:pt>
    <dgm:pt modelId="{DE6D6EAC-53C1-4895-A915-D189879F0F10}" type="sibTrans" cxnId="{FF3C1C47-D98F-4C52-AB5F-83878F09A666}">
      <dgm:prSet/>
      <dgm:spPr/>
      <dgm:t>
        <a:bodyPr/>
        <a:lstStyle/>
        <a:p>
          <a:endParaRPr lang="en-US"/>
        </a:p>
      </dgm:t>
    </dgm:pt>
    <dgm:pt modelId="{AA3B454B-EDAB-4DFB-BC14-24A4217636B8}">
      <dgm:prSet/>
      <dgm:spPr/>
      <dgm:t>
        <a:bodyPr/>
        <a:lstStyle/>
        <a:p>
          <a:pPr>
            <a:lnSpc>
              <a:spcPct val="100000"/>
            </a:lnSpc>
          </a:pPr>
          <a:r>
            <a:rPr lang="en-NZ" b="0" i="0" dirty="0"/>
            <a:t>To promote individual and collective community resilience </a:t>
          </a:r>
          <a:endParaRPr lang="en-US" dirty="0"/>
        </a:p>
      </dgm:t>
    </dgm:pt>
    <dgm:pt modelId="{8134925E-8649-4C82-806E-E51DB604F203}" type="parTrans" cxnId="{A9525F8E-8180-44B0-BC83-9E91DBB68BF2}">
      <dgm:prSet/>
      <dgm:spPr/>
      <dgm:t>
        <a:bodyPr/>
        <a:lstStyle/>
        <a:p>
          <a:endParaRPr lang="en-US"/>
        </a:p>
      </dgm:t>
    </dgm:pt>
    <dgm:pt modelId="{1C5AE8F5-8580-45CD-AEC5-33886F6BC25E}" type="sibTrans" cxnId="{A9525F8E-8180-44B0-BC83-9E91DBB68BF2}">
      <dgm:prSet/>
      <dgm:spPr/>
      <dgm:t>
        <a:bodyPr/>
        <a:lstStyle/>
        <a:p>
          <a:endParaRPr lang="en-US"/>
        </a:p>
      </dgm:t>
    </dgm:pt>
    <dgm:pt modelId="{7B64B149-C251-45DC-9C36-92F3407FED20}">
      <dgm:prSet/>
      <dgm:spPr/>
      <dgm:t>
        <a:bodyPr/>
        <a:lstStyle/>
        <a:p>
          <a:pPr>
            <a:lnSpc>
              <a:spcPct val="100000"/>
            </a:lnSpc>
          </a:pPr>
          <a:r>
            <a:rPr lang="en-NZ" b="0" i="0" dirty="0"/>
            <a:t>To educate the educators </a:t>
          </a:r>
          <a:endParaRPr lang="en-US" dirty="0"/>
        </a:p>
      </dgm:t>
    </dgm:pt>
    <dgm:pt modelId="{6897CC93-8703-41E8-B137-4368950508C1}" type="parTrans" cxnId="{7A0585E0-8C93-400B-8E75-01299DE239DD}">
      <dgm:prSet/>
      <dgm:spPr/>
      <dgm:t>
        <a:bodyPr/>
        <a:lstStyle/>
        <a:p>
          <a:endParaRPr lang="en-US"/>
        </a:p>
      </dgm:t>
    </dgm:pt>
    <dgm:pt modelId="{6CACB070-46CD-4A2E-B5BC-7175E050CC38}" type="sibTrans" cxnId="{7A0585E0-8C93-400B-8E75-01299DE239DD}">
      <dgm:prSet/>
      <dgm:spPr/>
      <dgm:t>
        <a:bodyPr/>
        <a:lstStyle/>
        <a:p>
          <a:endParaRPr lang="en-US"/>
        </a:p>
      </dgm:t>
    </dgm:pt>
    <dgm:pt modelId="{F60E91FC-CDCD-4CD9-BD34-405E6242F5AA}">
      <dgm:prSet/>
      <dgm:spPr/>
      <dgm:t>
        <a:bodyPr/>
        <a:lstStyle/>
        <a:p>
          <a:pPr>
            <a:lnSpc>
              <a:spcPct val="100000"/>
            </a:lnSpc>
          </a:pPr>
          <a:r>
            <a:rPr lang="en-NZ" b="0" i="0" dirty="0"/>
            <a:t>To shift community mindsets</a:t>
          </a:r>
          <a:endParaRPr lang="en-US" dirty="0"/>
        </a:p>
      </dgm:t>
    </dgm:pt>
    <dgm:pt modelId="{6BB01922-0805-4800-914D-2730F76D38E3}" type="parTrans" cxnId="{4F333E39-C2CD-453C-992E-557DDF87F36D}">
      <dgm:prSet/>
      <dgm:spPr/>
      <dgm:t>
        <a:bodyPr/>
        <a:lstStyle/>
        <a:p>
          <a:endParaRPr lang="en-US"/>
        </a:p>
      </dgm:t>
    </dgm:pt>
    <dgm:pt modelId="{DD01B89E-41E3-4F4B-A8EB-D5353C0AE4B8}" type="sibTrans" cxnId="{4F333E39-C2CD-453C-992E-557DDF87F36D}">
      <dgm:prSet/>
      <dgm:spPr/>
      <dgm:t>
        <a:bodyPr/>
        <a:lstStyle/>
        <a:p>
          <a:endParaRPr lang="en-US"/>
        </a:p>
      </dgm:t>
    </dgm:pt>
    <dgm:pt modelId="{D4509483-A1CA-4163-BC20-09B436E3140D}">
      <dgm:prSet/>
      <dgm:spPr/>
      <dgm:t>
        <a:bodyPr/>
        <a:lstStyle/>
        <a:p>
          <a:pPr>
            <a:lnSpc>
              <a:spcPct val="100000"/>
            </a:lnSpc>
          </a:pPr>
          <a:r>
            <a:rPr lang="en-NZ" b="0" i="0"/>
            <a:t>To create sense of safety and belonging </a:t>
          </a:r>
          <a:endParaRPr lang="en-US"/>
        </a:p>
      </dgm:t>
    </dgm:pt>
    <dgm:pt modelId="{75CC921A-CCD7-4D07-9CF5-94B6D2371324}" type="parTrans" cxnId="{09C24062-EC65-4BA5-9814-67691A8EF07C}">
      <dgm:prSet/>
      <dgm:spPr/>
      <dgm:t>
        <a:bodyPr/>
        <a:lstStyle/>
        <a:p>
          <a:endParaRPr lang="en-US"/>
        </a:p>
      </dgm:t>
    </dgm:pt>
    <dgm:pt modelId="{E8767979-1779-4F84-B4EF-72619CDF3C6D}" type="sibTrans" cxnId="{09C24062-EC65-4BA5-9814-67691A8EF07C}">
      <dgm:prSet/>
      <dgm:spPr/>
      <dgm:t>
        <a:bodyPr/>
        <a:lstStyle/>
        <a:p>
          <a:endParaRPr lang="en-US"/>
        </a:p>
      </dgm:t>
    </dgm:pt>
    <dgm:pt modelId="{9EF86270-B59C-4102-8363-2630193B8482}">
      <dgm:prSet/>
      <dgm:spPr/>
      <dgm:t>
        <a:bodyPr/>
        <a:lstStyle/>
        <a:p>
          <a:pPr>
            <a:lnSpc>
              <a:spcPct val="100000"/>
            </a:lnSpc>
          </a:pPr>
          <a:r>
            <a:rPr lang="en-NZ" b="0" i="0"/>
            <a:t>To improve collective health and social outcomes  </a:t>
          </a:r>
          <a:endParaRPr lang="en-US"/>
        </a:p>
      </dgm:t>
    </dgm:pt>
    <dgm:pt modelId="{8838DD09-CC76-4DCB-8543-FB599345D446}" type="parTrans" cxnId="{9B6A58AD-DCDA-421E-A5F9-2438EAA3B34B}">
      <dgm:prSet/>
      <dgm:spPr/>
      <dgm:t>
        <a:bodyPr/>
        <a:lstStyle/>
        <a:p>
          <a:endParaRPr lang="en-US"/>
        </a:p>
      </dgm:t>
    </dgm:pt>
    <dgm:pt modelId="{FC0C2A04-0C62-4E2F-9F66-49D42C2D9F44}" type="sibTrans" cxnId="{9B6A58AD-DCDA-421E-A5F9-2438EAA3B34B}">
      <dgm:prSet/>
      <dgm:spPr/>
      <dgm:t>
        <a:bodyPr/>
        <a:lstStyle/>
        <a:p>
          <a:endParaRPr lang="en-US"/>
        </a:p>
      </dgm:t>
    </dgm:pt>
    <dgm:pt modelId="{67EB6C0C-3970-4C6A-82B7-F72213659802}" type="pres">
      <dgm:prSet presAssocID="{26B07B95-A1FA-4B3A-A822-5F6F2EA16DFA}" presName="root" presStyleCnt="0">
        <dgm:presLayoutVars>
          <dgm:dir/>
          <dgm:resizeHandles val="exact"/>
        </dgm:presLayoutVars>
      </dgm:prSet>
      <dgm:spPr/>
    </dgm:pt>
    <dgm:pt modelId="{29424920-11CB-4950-A061-9611C6949614}" type="pres">
      <dgm:prSet presAssocID="{2E26D61D-B70F-44C3-8976-2DE372AC787A}" presName="compNode" presStyleCnt="0"/>
      <dgm:spPr/>
    </dgm:pt>
    <dgm:pt modelId="{63F931E1-8249-44BA-8145-844ACB3178F3}" type="pres">
      <dgm:prSet presAssocID="{2E26D61D-B70F-44C3-8976-2DE372AC787A}" presName="bgRect" presStyleLbl="bgShp" presStyleIdx="0" presStyleCnt="7"/>
      <dgm:spPr/>
    </dgm:pt>
    <dgm:pt modelId="{54D761D3-6645-4104-928B-E172091DF422}" type="pres">
      <dgm:prSet presAssocID="{2E26D61D-B70F-44C3-8976-2DE372AC787A}"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B88A435F-ED27-49D2-AAEB-5E4F50D26E08}" type="pres">
      <dgm:prSet presAssocID="{2E26D61D-B70F-44C3-8976-2DE372AC787A}" presName="spaceRect" presStyleCnt="0"/>
      <dgm:spPr/>
    </dgm:pt>
    <dgm:pt modelId="{7AB2541A-36F5-44F4-AF2F-7926F6E96BEA}" type="pres">
      <dgm:prSet presAssocID="{2E26D61D-B70F-44C3-8976-2DE372AC787A}" presName="parTx" presStyleLbl="revTx" presStyleIdx="0" presStyleCnt="7">
        <dgm:presLayoutVars>
          <dgm:chMax val="0"/>
          <dgm:chPref val="0"/>
        </dgm:presLayoutVars>
      </dgm:prSet>
      <dgm:spPr/>
    </dgm:pt>
    <dgm:pt modelId="{6E464171-262C-401B-AB73-4BC6F68F441E}" type="pres">
      <dgm:prSet presAssocID="{4F377E84-8D67-4EC4-A60C-71DF579E9274}" presName="sibTrans" presStyleCnt="0"/>
      <dgm:spPr/>
    </dgm:pt>
    <dgm:pt modelId="{CE48572D-43F3-4B70-8EC1-0DC57E1D9544}" type="pres">
      <dgm:prSet presAssocID="{29132D54-34FC-4C89-B5F3-7E078797D21F}" presName="compNode" presStyleCnt="0"/>
      <dgm:spPr/>
    </dgm:pt>
    <dgm:pt modelId="{4A02BFFF-5C4D-4BDA-96E6-023505D5D4C9}" type="pres">
      <dgm:prSet presAssocID="{29132D54-34FC-4C89-B5F3-7E078797D21F}" presName="bgRect" presStyleLbl="bgShp" presStyleIdx="1" presStyleCnt="7"/>
      <dgm:spPr/>
    </dgm:pt>
    <dgm:pt modelId="{149A1ADA-CB07-4444-B5FD-25F66AB673F3}" type="pres">
      <dgm:prSet presAssocID="{29132D54-34FC-4C89-B5F3-7E078797D21F}"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nger"/>
        </a:ext>
      </dgm:extLst>
    </dgm:pt>
    <dgm:pt modelId="{54DF0FE2-5ED9-4486-B17B-7A88BD5A3E88}" type="pres">
      <dgm:prSet presAssocID="{29132D54-34FC-4C89-B5F3-7E078797D21F}" presName="spaceRect" presStyleCnt="0"/>
      <dgm:spPr/>
    </dgm:pt>
    <dgm:pt modelId="{773AE2FE-10EC-4247-A0E4-4E4686EBE875}" type="pres">
      <dgm:prSet presAssocID="{29132D54-34FC-4C89-B5F3-7E078797D21F}" presName="parTx" presStyleLbl="revTx" presStyleIdx="1" presStyleCnt="7">
        <dgm:presLayoutVars>
          <dgm:chMax val="0"/>
          <dgm:chPref val="0"/>
        </dgm:presLayoutVars>
      </dgm:prSet>
      <dgm:spPr/>
    </dgm:pt>
    <dgm:pt modelId="{E96E07F8-E616-4A93-942D-89B1BDF4F9C6}" type="pres">
      <dgm:prSet presAssocID="{DE6D6EAC-53C1-4895-A915-D189879F0F10}" presName="sibTrans" presStyleCnt="0"/>
      <dgm:spPr/>
    </dgm:pt>
    <dgm:pt modelId="{5C024C73-8C5D-4CA8-BEF3-7C06F508F9B9}" type="pres">
      <dgm:prSet presAssocID="{AA3B454B-EDAB-4DFB-BC14-24A4217636B8}" presName="compNode" presStyleCnt="0"/>
      <dgm:spPr/>
    </dgm:pt>
    <dgm:pt modelId="{5753CDBA-B8D6-44EE-873F-624E94FE0CCB}" type="pres">
      <dgm:prSet presAssocID="{AA3B454B-EDAB-4DFB-BC14-24A4217636B8}" presName="bgRect" presStyleLbl="bgShp" presStyleIdx="2" presStyleCnt="7"/>
      <dgm:spPr/>
    </dgm:pt>
    <dgm:pt modelId="{ED626719-CCB5-4472-87A9-CE3B3631AA8F}" type="pres">
      <dgm:prSet presAssocID="{AA3B454B-EDAB-4DFB-BC14-24A4217636B8}"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03C992AC-C00A-4B45-BD74-98376BD50873}" type="pres">
      <dgm:prSet presAssocID="{AA3B454B-EDAB-4DFB-BC14-24A4217636B8}" presName="spaceRect" presStyleCnt="0"/>
      <dgm:spPr/>
    </dgm:pt>
    <dgm:pt modelId="{C6D42675-68D1-44AA-B2FF-540E586BD68D}" type="pres">
      <dgm:prSet presAssocID="{AA3B454B-EDAB-4DFB-BC14-24A4217636B8}" presName="parTx" presStyleLbl="revTx" presStyleIdx="2" presStyleCnt="7">
        <dgm:presLayoutVars>
          <dgm:chMax val="0"/>
          <dgm:chPref val="0"/>
        </dgm:presLayoutVars>
      </dgm:prSet>
      <dgm:spPr/>
    </dgm:pt>
    <dgm:pt modelId="{A091AA80-8D55-41E5-9711-6CABE96333B9}" type="pres">
      <dgm:prSet presAssocID="{1C5AE8F5-8580-45CD-AEC5-33886F6BC25E}" presName="sibTrans" presStyleCnt="0"/>
      <dgm:spPr/>
    </dgm:pt>
    <dgm:pt modelId="{7B606C8C-2383-4142-AFE9-1FBF363541F5}" type="pres">
      <dgm:prSet presAssocID="{7B64B149-C251-45DC-9C36-92F3407FED20}" presName="compNode" presStyleCnt="0"/>
      <dgm:spPr/>
    </dgm:pt>
    <dgm:pt modelId="{47AA6E66-AED9-402F-82D0-59C62A26FA7E}" type="pres">
      <dgm:prSet presAssocID="{7B64B149-C251-45DC-9C36-92F3407FED20}" presName="bgRect" presStyleLbl="bgShp" presStyleIdx="3" presStyleCnt="7"/>
      <dgm:spPr/>
    </dgm:pt>
    <dgm:pt modelId="{8F0B3DBF-FE45-417F-98E3-DBDBC06DF005}" type="pres">
      <dgm:prSet presAssocID="{7B64B149-C251-45DC-9C36-92F3407FED20}"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acher"/>
        </a:ext>
      </dgm:extLst>
    </dgm:pt>
    <dgm:pt modelId="{60B042F1-9E3E-43EC-BCB0-08FB053B1418}" type="pres">
      <dgm:prSet presAssocID="{7B64B149-C251-45DC-9C36-92F3407FED20}" presName="spaceRect" presStyleCnt="0"/>
      <dgm:spPr/>
    </dgm:pt>
    <dgm:pt modelId="{014EFC99-BE4B-4B45-B213-5C9E2B052781}" type="pres">
      <dgm:prSet presAssocID="{7B64B149-C251-45DC-9C36-92F3407FED20}" presName="parTx" presStyleLbl="revTx" presStyleIdx="3" presStyleCnt="7">
        <dgm:presLayoutVars>
          <dgm:chMax val="0"/>
          <dgm:chPref val="0"/>
        </dgm:presLayoutVars>
      </dgm:prSet>
      <dgm:spPr/>
    </dgm:pt>
    <dgm:pt modelId="{B0DA6E01-BCF7-4DB9-813A-0D94FF0ABBCB}" type="pres">
      <dgm:prSet presAssocID="{6CACB070-46CD-4A2E-B5BC-7175E050CC38}" presName="sibTrans" presStyleCnt="0"/>
      <dgm:spPr/>
    </dgm:pt>
    <dgm:pt modelId="{C1571365-D840-4EB2-B48D-5F48697299C1}" type="pres">
      <dgm:prSet presAssocID="{F60E91FC-CDCD-4CD9-BD34-405E6242F5AA}" presName="compNode" presStyleCnt="0"/>
      <dgm:spPr/>
    </dgm:pt>
    <dgm:pt modelId="{D1323C10-F46B-4B16-93F9-486E437CADA8}" type="pres">
      <dgm:prSet presAssocID="{F60E91FC-CDCD-4CD9-BD34-405E6242F5AA}" presName="bgRect" presStyleLbl="bgShp" presStyleIdx="4" presStyleCnt="7"/>
      <dgm:spPr/>
    </dgm:pt>
    <dgm:pt modelId="{26DE8164-7DA9-4039-92E7-0837DCFBE2AD}" type="pres">
      <dgm:prSet presAssocID="{F60E91FC-CDCD-4CD9-BD34-405E6242F5AA}"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24E269C3-F550-41D2-8CAD-C8CAD1C692FC}" type="pres">
      <dgm:prSet presAssocID="{F60E91FC-CDCD-4CD9-BD34-405E6242F5AA}" presName="spaceRect" presStyleCnt="0"/>
      <dgm:spPr/>
    </dgm:pt>
    <dgm:pt modelId="{1CB44720-DC54-40CF-AABD-0F8E5DEEA1FF}" type="pres">
      <dgm:prSet presAssocID="{F60E91FC-CDCD-4CD9-BD34-405E6242F5AA}" presName="parTx" presStyleLbl="revTx" presStyleIdx="4" presStyleCnt="7">
        <dgm:presLayoutVars>
          <dgm:chMax val="0"/>
          <dgm:chPref val="0"/>
        </dgm:presLayoutVars>
      </dgm:prSet>
      <dgm:spPr/>
    </dgm:pt>
    <dgm:pt modelId="{F2581C83-C810-476F-8BEF-A2294297F01B}" type="pres">
      <dgm:prSet presAssocID="{DD01B89E-41E3-4F4B-A8EB-D5353C0AE4B8}" presName="sibTrans" presStyleCnt="0"/>
      <dgm:spPr/>
    </dgm:pt>
    <dgm:pt modelId="{91185038-5AC8-4EF5-9181-B2769E15C97E}" type="pres">
      <dgm:prSet presAssocID="{D4509483-A1CA-4163-BC20-09B436E3140D}" presName="compNode" presStyleCnt="0"/>
      <dgm:spPr/>
    </dgm:pt>
    <dgm:pt modelId="{0D6E3847-0775-423E-8F5C-D1BC458540B7}" type="pres">
      <dgm:prSet presAssocID="{D4509483-A1CA-4163-BC20-09B436E3140D}" presName="bgRect" presStyleLbl="bgShp" presStyleIdx="5" presStyleCnt="7"/>
      <dgm:spPr/>
    </dgm:pt>
    <dgm:pt modelId="{919E1B25-5942-44B8-87D1-7B3FC8AE4BE6}" type="pres">
      <dgm:prSet presAssocID="{D4509483-A1CA-4163-BC20-09B436E3140D}"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eam"/>
        </a:ext>
      </dgm:extLst>
    </dgm:pt>
    <dgm:pt modelId="{B08ED01D-184E-407A-8100-3E8CB47C47DF}" type="pres">
      <dgm:prSet presAssocID="{D4509483-A1CA-4163-BC20-09B436E3140D}" presName="spaceRect" presStyleCnt="0"/>
      <dgm:spPr/>
    </dgm:pt>
    <dgm:pt modelId="{FAC9C2B3-6AD8-4CF4-B920-9864F9A24EBF}" type="pres">
      <dgm:prSet presAssocID="{D4509483-A1CA-4163-BC20-09B436E3140D}" presName="parTx" presStyleLbl="revTx" presStyleIdx="5" presStyleCnt="7">
        <dgm:presLayoutVars>
          <dgm:chMax val="0"/>
          <dgm:chPref val="0"/>
        </dgm:presLayoutVars>
      </dgm:prSet>
      <dgm:spPr/>
    </dgm:pt>
    <dgm:pt modelId="{BB7ECFCA-4960-4032-973F-978F88D71EC1}" type="pres">
      <dgm:prSet presAssocID="{E8767979-1779-4F84-B4EF-72619CDF3C6D}" presName="sibTrans" presStyleCnt="0"/>
      <dgm:spPr/>
    </dgm:pt>
    <dgm:pt modelId="{29777F90-55A8-4192-A6C1-18CD6415E94E}" type="pres">
      <dgm:prSet presAssocID="{9EF86270-B59C-4102-8363-2630193B8482}" presName="compNode" presStyleCnt="0"/>
      <dgm:spPr/>
    </dgm:pt>
    <dgm:pt modelId="{134EE990-9924-4E0E-830D-F205F5CC97DF}" type="pres">
      <dgm:prSet presAssocID="{9EF86270-B59C-4102-8363-2630193B8482}" presName="bgRect" presStyleLbl="bgShp" presStyleIdx="6" presStyleCnt="7"/>
      <dgm:spPr/>
    </dgm:pt>
    <dgm:pt modelId="{74FCFDB4-8A5C-4766-ACBA-F22BA036849F}" type="pres">
      <dgm:prSet presAssocID="{9EF86270-B59C-4102-8363-2630193B8482}"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tethoscope"/>
        </a:ext>
      </dgm:extLst>
    </dgm:pt>
    <dgm:pt modelId="{644D31D5-F530-4419-9183-3269139D09BC}" type="pres">
      <dgm:prSet presAssocID="{9EF86270-B59C-4102-8363-2630193B8482}" presName="spaceRect" presStyleCnt="0"/>
      <dgm:spPr/>
    </dgm:pt>
    <dgm:pt modelId="{F6B2A4AC-B227-45BE-96AB-DAE5D20ABCCC}" type="pres">
      <dgm:prSet presAssocID="{9EF86270-B59C-4102-8363-2630193B8482}" presName="parTx" presStyleLbl="revTx" presStyleIdx="6" presStyleCnt="7">
        <dgm:presLayoutVars>
          <dgm:chMax val="0"/>
          <dgm:chPref val="0"/>
        </dgm:presLayoutVars>
      </dgm:prSet>
      <dgm:spPr/>
    </dgm:pt>
  </dgm:ptLst>
  <dgm:cxnLst>
    <dgm:cxn modelId="{53CA6220-13C9-4E35-A4BA-3B0AE199960D}" type="presOf" srcId="{AA3B454B-EDAB-4DFB-BC14-24A4217636B8}" destId="{C6D42675-68D1-44AA-B2FF-540E586BD68D}" srcOrd="0" destOrd="0" presId="urn:microsoft.com/office/officeart/2018/2/layout/IconVerticalSolidList"/>
    <dgm:cxn modelId="{4F333E39-C2CD-453C-992E-557DDF87F36D}" srcId="{26B07B95-A1FA-4B3A-A822-5F6F2EA16DFA}" destId="{F60E91FC-CDCD-4CD9-BD34-405E6242F5AA}" srcOrd="4" destOrd="0" parTransId="{6BB01922-0805-4800-914D-2730F76D38E3}" sibTransId="{DD01B89E-41E3-4F4B-A8EB-D5353C0AE4B8}"/>
    <dgm:cxn modelId="{09C24062-EC65-4BA5-9814-67691A8EF07C}" srcId="{26B07B95-A1FA-4B3A-A822-5F6F2EA16DFA}" destId="{D4509483-A1CA-4163-BC20-09B436E3140D}" srcOrd="5" destOrd="0" parTransId="{75CC921A-CCD7-4D07-9CF5-94B6D2371324}" sibTransId="{E8767979-1779-4F84-B4EF-72619CDF3C6D}"/>
    <dgm:cxn modelId="{1AD24364-257A-490B-9D28-3364A96F9DB4}" type="presOf" srcId="{26B07B95-A1FA-4B3A-A822-5F6F2EA16DFA}" destId="{67EB6C0C-3970-4C6A-82B7-F72213659802}" srcOrd="0" destOrd="0" presId="urn:microsoft.com/office/officeart/2018/2/layout/IconVerticalSolidList"/>
    <dgm:cxn modelId="{FF3C1C47-D98F-4C52-AB5F-83878F09A666}" srcId="{26B07B95-A1FA-4B3A-A822-5F6F2EA16DFA}" destId="{29132D54-34FC-4C89-B5F3-7E078797D21F}" srcOrd="1" destOrd="0" parTransId="{D19AB1EC-4D70-4F98-8B83-6178F1423B57}" sibTransId="{DE6D6EAC-53C1-4895-A915-D189879F0F10}"/>
    <dgm:cxn modelId="{7F127368-F498-419C-8B60-4FA501ADDF4E}" type="presOf" srcId="{9EF86270-B59C-4102-8363-2630193B8482}" destId="{F6B2A4AC-B227-45BE-96AB-DAE5D20ABCCC}" srcOrd="0" destOrd="0" presId="urn:microsoft.com/office/officeart/2018/2/layout/IconVerticalSolidList"/>
    <dgm:cxn modelId="{BE50D74D-0863-45A7-B7A6-BC9053A1C4CF}" srcId="{26B07B95-A1FA-4B3A-A822-5F6F2EA16DFA}" destId="{2E26D61D-B70F-44C3-8976-2DE372AC787A}" srcOrd="0" destOrd="0" parTransId="{9A1D621B-DEE1-4942-ABCA-0EA7B343D625}" sibTransId="{4F377E84-8D67-4EC4-A60C-71DF579E9274}"/>
    <dgm:cxn modelId="{426FDC7E-8899-448D-975D-CCAA9CF8A38A}" type="presOf" srcId="{7B64B149-C251-45DC-9C36-92F3407FED20}" destId="{014EFC99-BE4B-4B45-B213-5C9E2B052781}" srcOrd="0" destOrd="0" presId="urn:microsoft.com/office/officeart/2018/2/layout/IconVerticalSolidList"/>
    <dgm:cxn modelId="{6BC1D283-323C-437D-BEC6-421E73F6A600}" type="presOf" srcId="{2E26D61D-B70F-44C3-8976-2DE372AC787A}" destId="{7AB2541A-36F5-44F4-AF2F-7926F6E96BEA}" srcOrd="0" destOrd="0" presId="urn:microsoft.com/office/officeart/2018/2/layout/IconVerticalSolidList"/>
    <dgm:cxn modelId="{A9525F8E-8180-44B0-BC83-9E91DBB68BF2}" srcId="{26B07B95-A1FA-4B3A-A822-5F6F2EA16DFA}" destId="{AA3B454B-EDAB-4DFB-BC14-24A4217636B8}" srcOrd="2" destOrd="0" parTransId="{8134925E-8649-4C82-806E-E51DB604F203}" sibTransId="{1C5AE8F5-8580-45CD-AEC5-33886F6BC25E}"/>
    <dgm:cxn modelId="{6621B49D-2495-4990-AF8A-FB2636AA5406}" type="presOf" srcId="{D4509483-A1CA-4163-BC20-09B436E3140D}" destId="{FAC9C2B3-6AD8-4CF4-B920-9864F9A24EBF}" srcOrd="0" destOrd="0" presId="urn:microsoft.com/office/officeart/2018/2/layout/IconVerticalSolidList"/>
    <dgm:cxn modelId="{9B6A58AD-DCDA-421E-A5F9-2438EAA3B34B}" srcId="{26B07B95-A1FA-4B3A-A822-5F6F2EA16DFA}" destId="{9EF86270-B59C-4102-8363-2630193B8482}" srcOrd="6" destOrd="0" parTransId="{8838DD09-CC76-4DCB-8543-FB599345D446}" sibTransId="{FC0C2A04-0C62-4E2F-9F66-49D42C2D9F44}"/>
    <dgm:cxn modelId="{DC0002BE-FBFE-4BF6-9827-6FC99A5A4EE5}" type="presOf" srcId="{29132D54-34FC-4C89-B5F3-7E078797D21F}" destId="{773AE2FE-10EC-4247-A0E4-4E4686EBE875}" srcOrd="0" destOrd="0" presId="urn:microsoft.com/office/officeart/2018/2/layout/IconVerticalSolidList"/>
    <dgm:cxn modelId="{7007CFD3-DFF2-4424-AAB7-0981FF5EF065}" type="presOf" srcId="{F60E91FC-CDCD-4CD9-BD34-405E6242F5AA}" destId="{1CB44720-DC54-40CF-AABD-0F8E5DEEA1FF}" srcOrd="0" destOrd="0" presId="urn:microsoft.com/office/officeart/2018/2/layout/IconVerticalSolidList"/>
    <dgm:cxn modelId="{7A0585E0-8C93-400B-8E75-01299DE239DD}" srcId="{26B07B95-A1FA-4B3A-A822-5F6F2EA16DFA}" destId="{7B64B149-C251-45DC-9C36-92F3407FED20}" srcOrd="3" destOrd="0" parTransId="{6897CC93-8703-41E8-B137-4368950508C1}" sibTransId="{6CACB070-46CD-4A2E-B5BC-7175E050CC38}"/>
    <dgm:cxn modelId="{67E2428A-BA27-45EC-B0E2-F1219A7534CA}" type="presParOf" srcId="{67EB6C0C-3970-4C6A-82B7-F72213659802}" destId="{29424920-11CB-4950-A061-9611C6949614}" srcOrd="0" destOrd="0" presId="urn:microsoft.com/office/officeart/2018/2/layout/IconVerticalSolidList"/>
    <dgm:cxn modelId="{256A9390-B3A5-4077-844A-B9E8EE34548E}" type="presParOf" srcId="{29424920-11CB-4950-A061-9611C6949614}" destId="{63F931E1-8249-44BA-8145-844ACB3178F3}" srcOrd="0" destOrd="0" presId="urn:microsoft.com/office/officeart/2018/2/layout/IconVerticalSolidList"/>
    <dgm:cxn modelId="{E7E223E4-F99E-4938-BD38-E0ACD5AB18A4}" type="presParOf" srcId="{29424920-11CB-4950-A061-9611C6949614}" destId="{54D761D3-6645-4104-928B-E172091DF422}" srcOrd="1" destOrd="0" presId="urn:microsoft.com/office/officeart/2018/2/layout/IconVerticalSolidList"/>
    <dgm:cxn modelId="{A54344E2-C1E3-41CE-A2DF-D144B755843F}" type="presParOf" srcId="{29424920-11CB-4950-A061-9611C6949614}" destId="{B88A435F-ED27-49D2-AAEB-5E4F50D26E08}" srcOrd="2" destOrd="0" presId="urn:microsoft.com/office/officeart/2018/2/layout/IconVerticalSolidList"/>
    <dgm:cxn modelId="{750ED93D-2D28-4CA7-A4D4-5DAFF0E7D7B4}" type="presParOf" srcId="{29424920-11CB-4950-A061-9611C6949614}" destId="{7AB2541A-36F5-44F4-AF2F-7926F6E96BEA}" srcOrd="3" destOrd="0" presId="urn:microsoft.com/office/officeart/2018/2/layout/IconVerticalSolidList"/>
    <dgm:cxn modelId="{0D876789-8F5F-46EC-8778-4BC43C1613DD}" type="presParOf" srcId="{67EB6C0C-3970-4C6A-82B7-F72213659802}" destId="{6E464171-262C-401B-AB73-4BC6F68F441E}" srcOrd="1" destOrd="0" presId="urn:microsoft.com/office/officeart/2018/2/layout/IconVerticalSolidList"/>
    <dgm:cxn modelId="{FCD1B9BA-387F-4C4E-B88D-CD075A94C5E5}" type="presParOf" srcId="{67EB6C0C-3970-4C6A-82B7-F72213659802}" destId="{CE48572D-43F3-4B70-8EC1-0DC57E1D9544}" srcOrd="2" destOrd="0" presId="urn:microsoft.com/office/officeart/2018/2/layout/IconVerticalSolidList"/>
    <dgm:cxn modelId="{F7EDAFB6-6B52-4983-97EC-5880039F9E0E}" type="presParOf" srcId="{CE48572D-43F3-4B70-8EC1-0DC57E1D9544}" destId="{4A02BFFF-5C4D-4BDA-96E6-023505D5D4C9}" srcOrd="0" destOrd="0" presId="urn:microsoft.com/office/officeart/2018/2/layout/IconVerticalSolidList"/>
    <dgm:cxn modelId="{8A60508F-1D78-42D9-B2A5-23FA23AD934B}" type="presParOf" srcId="{CE48572D-43F3-4B70-8EC1-0DC57E1D9544}" destId="{149A1ADA-CB07-4444-B5FD-25F66AB673F3}" srcOrd="1" destOrd="0" presId="urn:microsoft.com/office/officeart/2018/2/layout/IconVerticalSolidList"/>
    <dgm:cxn modelId="{1D3FE93B-BE0B-44BF-A0E1-26C142D60423}" type="presParOf" srcId="{CE48572D-43F3-4B70-8EC1-0DC57E1D9544}" destId="{54DF0FE2-5ED9-4486-B17B-7A88BD5A3E88}" srcOrd="2" destOrd="0" presId="urn:microsoft.com/office/officeart/2018/2/layout/IconVerticalSolidList"/>
    <dgm:cxn modelId="{FC7638ED-3E92-4443-8135-AF9C20B7DE01}" type="presParOf" srcId="{CE48572D-43F3-4B70-8EC1-0DC57E1D9544}" destId="{773AE2FE-10EC-4247-A0E4-4E4686EBE875}" srcOrd="3" destOrd="0" presId="urn:microsoft.com/office/officeart/2018/2/layout/IconVerticalSolidList"/>
    <dgm:cxn modelId="{A9056F78-A75C-43B5-8FBD-A17CE6195839}" type="presParOf" srcId="{67EB6C0C-3970-4C6A-82B7-F72213659802}" destId="{E96E07F8-E616-4A93-942D-89B1BDF4F9C6}" srcOrd="3" destOrd="0" presId="urn:microsoft.com/office/officeart/2018/2/layout/IconVerticalSolidList"/>
    <dgm:cxn modelId="{EA08CFFA-97FB-41F1-A979-889101B24731}" type="presParOf" srcId="{67EB6C0C-3970-4C6A-82B7-F72213659802}" destId="{5C024C73-8C5D-4CA8-BEF3-7C06F508F9B9}" srcOrd="4" destOrd="0" presId="urn:microsoft.com/office/officeart/2018/2/layout/IconVerticalSolidList"/>
    <dgm:cxn modelId="{C98D610E-3351-40EB-AB4F-23613238AE30}" type="presParOf" srcId="{5C024C73-8C5D-4CA8-BEF3-7C06F508F9B9}" destId="{5753CDBA-B8D6-44EE-873F-624E94FE0CCB}" srcOrd="0" destOrd="0" presId="urn:microsoft.com/office/officeart/2018/2/layout/IconVerticalSolidList"/>
    <dgm:cxn modelId="{29499E90-63A4-4BF0-9732-8D26A40A54B7}" type="presParOf" srcId="{5C024C73-8C5D-4CA8-BEF3-7C06F508F9B9}" destId="{ED626719-CCB5-4472-87A9-CE3B3631AA8F}" srcOrd="1" destOrd="0" presId="urn:microsoft.com/office/officeart/2018/2/layout/IconVerticalSolidList"/>
    <dgm:cxn modelId="{347DC0CC-59A9-4989-8FAD-458318B3A410}" type="presParOf" srcId="{5C024C73-8C5D-4CA8-BEF3-7C06F508F9B9}" destId="{03C992AC-C00A-4B45-BD74-98376BD50873}" srcOrd="2" destOrd="0" presId="urn:microsoft.com/office/officeart/2018/2/layout/IconVerticalSolidList"/>
    <dgm:cxn modelId="{CA005660-FA19-465C-A9BC-E358B3BF51EB}" type="presParOf" srcId="{5C024C73-8C5D-4CA8-BEF3-7C06F508F9B9}" destId="{C6D42675-68D1-44AA-B2FF-540E586BD68D}" srcOrd="3" destOrd="0" presId="urn:microsoft.com/office/officeart/2018/2/layout/IconVerticalSolidList"/>
    <dgm:cxn modelId="{2A5F97ED-4765-4D0B-B84C-8500F8272253}" type="presParOf" srcId="{67EB6C0C-3970-4C6A-82B7-F72213659802}" destId="{A091AA80-8D55-41E5-9711-6CABE96333B9}" srcOrd="5" destOrd="0" presId="urn:microsoft.com/office/officeart/2018/2/layout/IconVerticalSolidList"/>
    <dgm:cxn modelId="{03BAA121-A0CC-4843-BFBF-0CC1D89E2355}" type="presParOf" srcId="{67EB6C0C-3970-4C6A-82B7-F72213659802}" destId="{7B606C8C-2383-4142-AFE9-1FBF363541F5}" srcOrd="6" destOrd="0" presId="urn:microsoft.com/office/officeart/2018/2/layout/IconVerticalSolidList"/>
    <dgm:cxn modelId="{511653E9-6E98-46F3-A5A0-D1DB12E06FE2}" type="presParOf" srcId="{7B606C8C-2383-4142-AFE9-1FBF363541F5}" destId="{47AA6E66-AED9-402F-82D0-59C62A26FA7E}" srcOrd="0" destOrd="0" presId="urn:microsoft.com/office/officeart/2018/2/layout/IconVerticalSolidList"/>
    <dgm:cxn modelId="{E879F085-CD0B-45A2-A0B3-7E9011EBE60F}" type="presParOf" srcId="{7B606C8C-2383-4142-AFE9-1FBF363541F5}" destId="{8F0B3DBF-FE45-417F-98E3-DBDBC06DF005}" srcOrd="1" destOrd="0" presId="urn:microsoft.com/office/officeart/2018/2/layout/IconVerticalSolidList"/>
    <dgm:cxn modelId="{A47C1FBF-617C-4CEE-9E50-0570E1EEB0EC}" type="presParOf" srcId="{7B606C8C-2383-4142-AFE9-1FBF363541F5}" destId="{60B042F1-9E3E-43EC-BCB0-08FB053B1418}" srcOrd="2" destOrd="0" presId="urn:microsoft.com/office/officeart/2018/2/layout/IconVerticalSolidList"/>
    <dgm:cxn modelId="{136062E0-5CFB-4060-8C8C-F108A0C1936B}" type="presParOf" srcId="{7B606C8C-2383-4142-AFE9-1FBF363541F5}" destId="{014EFC99-BE4B-4B45-B213-5C9E2B052781}" srcOrd="3" destOrd="0" presId="urn:microsoft.com/office/officeart/2018/2/layout/IconVerticalSolidList"/>
    <dgm:cxn modelId="{665AE05F-EB0E-40D6-A406-AC6EAEA75AEA}" type="presParOf" srcId="{67EB6C0C-3970-4C6A-82B7-F72213659802}" destId="{B0DA6E01-BCF7-4DB9-813A-0D94FF0ABBCB}" srcOrd="7" destOrd="0" presId="urn:microsoft.com/office/officeart/2018/2/layout/IconVerticalSolidList"/>
    <dgm:cxn modelId="{0F149234-C1DC-4A47-8C1D-7D2F56436740}" type="presParOf" srcId="{67EB6C0C-3970-4C6A-82B7-F72213659802}" destId="{C1571365-D840-4EB2-B48D-5F48697299C1}" srcOrd="8" destOrd="0" presId="urn:microsoft.com/office/officeart/2018/2/layout/IconVerticalSolidList"/>
    <dgm:cxn modelId="{15098834-A412-4DF0-A157-5C7F4C61CC90}" type="presParOf" srcId="{C1571365-D840-4EB2-B48D-5F48697299C1}" destId="{D1323C10-F46B-4B16-93F9-486E437CADA8}" srcOrd="0" destOrd="0" presId="urn:microsoft.com/office/officeart/2018/2/layout/IconVerticalSolidList"/>
    <dgm:cxn modelId="{2D7678AD-4AB2-41CF-B816-F88FF4150C02}" type="presParOf" srcId="{C1571365-D840-4EB2-B48D-5F48697299C1}" destId="{26DE8164-7DA9-4039-92E7-0837DCFBE2AD}" srcOrd="1" destOrd="0" presId="urn:microsoft.com/office/officeart/2018/2/layout/IconVerticalSolidList"/>
    <dgm:cxn modelId="{729F6DC3-3D48-451D-8290-9CACFEB0132A}" type="presParOf" srcId="{C1571365-D840-4EB2-B48D-5F48697299C1}" destId="{24E269C3-F550-41D2-8CAD-C8CAD1C692FC}" srcOrd="2" destOrd="0" presId="urn:microsoft.com/office/officeart/2018/2/layout/IconVerticalSolidList"/>
    <dgm:cxn modelId="{8D9F13EF-D4E6-498E-B391-4BDEC69C9A72}" type="presParOf" srcId="{C1571365-D840-4EB2-B48D-5F48697299C1}" destId="{1CB44720-DC54-40CF-AABD-0F8E5DEEA1FF}" srcOrd="3" destOrd="0" presId="urn:microsoft.com/office/officeart/2018/2/layout/IconVerticalSolidList"/>
    <dgm:cxn modelId="{9867B19F-EE62-4729-BE98-D76ABC875DD1}" type="presParOf" srcId="{67EB6C0C-3970-4C6A-82B7-F72213659802}" destId="{F2581C83-C810-476F-8BEF-A2294297F01B}" srcOrd="9" destOrd="0" presId="urn:microsoft.com/office/officeart/2018/2/layout/IconVerticalSolidList"/>
    <dgm:cxn modelId="{07947740-A216-4E0F-90BC-53E0681071F7}" type="presParOf" srcId="{67EB6C0C-3970-4C6A-82B7-F72213659802}" destId="{91185038-5AC8-4EF5-9181-B2769E15C97E}" srcOrd="10" destOrd="0" presId="urn:microsoft.com/office/officeart/2018/2/layout/IconVerticalSolidList"/>
    <dgm:cxn modelId="{2BD49134-EEAD-4204-8FB0-15DE72FA6DCC}" type="presParOf" srcId="{91185038-5AC8-4EF5-9181-B2769E15C97E}" destId="{0D6E3847-0775-423E-8F5C-D1BC458540B7}" srcOrd="0" destOrd="0" presId="urn:microsoft.com/office/officeart/2018/2/layout/IconVerticalSolidList"/>
    <dgm:cxn modelId="{2F7A537B-125F-4EC8-908E-5EC9ECBA6FAD}" type="presParOf" srcId="{91185038-5AC8-4EF5-9181-B2769E15C97E}" destId="{919E1B25-5942-44B8-87D1-7B3FC8AE4BE6}" srcOrd="1" destOrd="0" presId="urn:microsoft.com/office/officeart/2018/2/layout/IconVerticalSolidList"/>
    <dgm:cxn modelId="{80284683-F260-4889-9EE4-A7ACF6BE3848}" type="presParOf" srcId="{91185038-5AC8-4EF5-9181-B2769E15C97E}" destId="{B08ED01D-184E-407A-8100-3E8CB47C47DF}" srcOrd="2" destOrd="0" presId="urn:microsoft.com/office/officeart/2018/2/layout/IconVerticalSolidList"/>
    <dgm:cxn modelId="{0CB77E04-3FDB-4652-9B1B-5825D53E6C0C}" type="presParOf" srcId="{91185038-5AC8-4EF5-9181-B2769E15C97E}" destId="{FAC9C2B3-6AD8-4CF4-B920-9864F9A24EBF}" srcOrd="3" destOrd="0" presId="urn:microsoft.com/office/officeart/2018/2/layout/IconVerticalSolidList"/>
    <dgm:cxn modelId="{DBD627D7-A130-4061-A4F1-BB5B774305C2}" type="presParOf" srcId="{67EB6C0C-3970-4C6A-82B7-F72213659802}" destId="{BB7ECFCA-4960-4032-973F-978F88D71EC1}" srcOrd="11" destOrd="0" presId="urn:microsoft.com/office/officeart/2018/2/layout/IconVerticalSolidList"/>
    <dgm:cxn modelId="{A36431D0-B1C1-4AEE-8789-D6F1E47CFA7E}" type="presParOf" srcId="{67EB6C0C-3970-4C6A-82B7-F72213659802}" destId="{29777F90-55A8-4192-A6C1-18CD6415E94E}" srcOrd="12" destOrd="0" presId="urn:microsoft.com/office/officeart/2018/2/layout/IconVerticalSolidList"/>
    <dgm:cxn modelId="{19D38A31-5DFD-48C8-8E48-398080CCB25C}" type="presParOf" srcId="{29777F90-55A8-4192-A6C1-18CD6415E94E}" destId="{134EE990-9924-4E0E-830D-F205F5CC97DF}" srcOrd="0" destOrd="0" presId="urn:microsoft.com/office/officeart/2018/2/layout/IconVerticalSolidList"/>
    <dgm:cxn modelId="{3AAB3EF0-871F-43A3-B664-7EC31765F202}" type="presParOf" srcId="{29777F90-55A8-4192-A6C1-18CD6415E94E}" destId="{74FCFDB4-8A5C-4766-ACBA-F22BA036849F}" srcOrd="1" destOrd="0" presId="urn:microsoft.com/office/officeart/2018/2/layout/IconVerticalSolidList"/>
    <dgm:cxn modelId="{53B91EDE-92B7-493E-A374-04B673ECCF4C}" type="presParOf" srcId="{29777F90-55A8-4192-A6C1-18CD6415E94E}" destId="{644D31D5-F530-4419-9183-3269139D09BC}" srcOrd="2" destOrd="0" presId="urn:microsoft.com/office/officeart/2018/2/layout/IconVerticalSolidList"/>
    <dgm:cxn modelId="{E90C860A-80F1-48FE-BFFD-9A7ABEF6C090}" type="presParOf" srcId="{29777F90-55A8-4192-A6C1-18CD6415E94E}" destId="{F6B2A4AC-B227-45BE-96AB-DAE5D20ABCC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EE1EA8-72E8-400B-BDE5-E841979EE44E}"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6F356DD-BDEC-493B-89BE-C48DEB4F3730}">
      <dgm:prSet/>
      <dgm:spPr/>
      <dgm:t>
        <a:bodyPr/>
        <a:lstStyle/>
        <a:p>
          <a:pPr>
            <a:lnSpc>
              <a:spcPct val="100000"/>
            </a:lnSpc>
          </a:pPr>
          <a:r>
            <a:rPr lang="en-NZ" dirty="0"/>
            <a:t>The purpose of the NATINA Trust is to promote neuroscience and trauma informed approaches that support and enhance the education and wellbeing of disadvantaged and trauma affected children in educational and other settings in Aotearoa New Zealand. We intend to focus on the following key areas:</a:t>
          </a:r>
          <a:endParaRPr lang="en-US" dirty="0"/>
        </a:p>
      </dgm:t>
    </dgm:pt>
    <dgm:pt modelId="{E9D143F0-5D7A-4707-A3C5-A9C734B332AD}" type="parTrans" cxnId="{F13C393E-C853-4E2A-9B13-17714A6768D7}">
      <dgm:prSet/>
      <dgm:spPr/>
      <dgm:t>
        <a:bodyPr/>
        <a:lstStyle/>
        <a:p>
          <a:endParaRPr lang="en-US"/>
        </a:p>
      </dgm:t>
    </dgm:pt>
    <dgm:pt modelId="{86C1F64B-A307-4CEE-9FDD-B36CDCB435D8}" type="sibTrans" cxnId="{F13C393E-C853-4E2A-9B13-17714A6768D7}">
      <dgm:prSet/>
      <dgm:spPr/>
      <dgm:t>
        <a:bodyPr/>
        <a:lstStyle/>
        <a:p>
          <a:endParaRPr lang="en-US"/>
        </a:p>
      </dgm:t>
    </dgm:pt>
    <dgm:pt modelId="{B28A72E7-9845-41EC-95F2-F5C719F8D34E}">
      <dgm:prSet/>
      <dgm:spPr/>
      <dgm:t>
        <a:bodyPr/>
        <a:lstStyle/>
        <a:p>
          <a:pPr>
            <a:lnSpc>
              <a:spcPct val="100000"/>
            </a:lnSpc>
          </a:pPr>
          <a:r>
            <a:rPr lang="en-NZ" b="1" dirty="0"/>
            <a:t>Promotion/Education/Advocacy about neuroscience and trauma informed approaches in education aimed at creating safe, inclusive, holistic and thriving learning spaces/communities</a:t>
          </a:r>
          <a:r>
            <a:rPr lang="en-NZ" dirty="0"/>
            <a:t>, by offering evidence based, culturally appropriate information, training, policy guidance, dissemination and development of resources; </a:t>
          </a:r>
          <a:endParaRPr lang="en-US" dirty="0"/>
        </a:p>
      </dgm:t>
    </dgm:pt>
    <dgm:pt modelId="{50AC0BB7-9123-4DDB-A238-6CB3AF125C46}" type="parTrans" cxnId="{555C77B0-3F6F-4D30-A618-B458689935A7}">
      <dgm:prSet/>
      <dgm:spPr/>
      <dgm:t>
        <a:bodyPr/>
        <a:lstStyle/>
        <a:p>
          <a:endParaRPr lang="en-US"/>
        </a:p>
      </dgm:t>
    </dgm:pt>
    <dgm:pt modelId="{FC6684F6-BE91-41AF-924D-2B9E3D871D8F}" type="sibTrans" cxnId="{555C77B0-3F6F-4D30-A618-B458689935A7}">
      <dgm:prSet/>
      <dgm:spPr/>
      <dgm:t>
        <a:bodyPr/>
        <a:lstStyle/>
        <a:p>
          <a:endParaRPr lang="en-US"/>
        </a:p>
      </dgm:t>
    </dgm:pt>
    <dgm:pt modelId="{DE43B99A-4291-4BD0-959E-3AD2F7F2AE6C}">
      <dgm:prSet/>
      <dgm:spPr/>
      <dgm:t>
        <a:bodyPr/>
        <a:lstStyle/>
        <a:p>
          <a:pPr>
            <a:lnSpc>
              <a:spcPct val="100000"/>
            </a:lnSpc>
          </a:pPr>
          <a:r>
            <a:rPr lang="en-NZ" b="1" dirty="0"/>
            <a:t>Impacting Learning and Wellbeing of Children with a particular focus on those at higher risk of being affected by trauma</a:t>
          </a:r>
          <a:r>
            <a:rPr lang="en-NZ" dirty="0"/>
            <a:t> due to ongoing marginalisation and discrimination because of their lived experiences of disability, neurodiversity, gender identity as LGBTQIA+, socioeconomic disadvantage, and Māori and Pasifika who experience systemic racism that contributes to intergenerational trauma; </a:t>
          </a:r>
          <a:endParaRPr lang="en-US" dirty="0"/>
        </a:p>
      </dgm:t>
    </dgm:pt>
    <dgm:pt modelId="{A7CC57F9-62BC-4191-AB2F-259CB875EFEE}" type="parTrans" cxnId="{1ED373D7-8EEB-4101-B303-6EBE81E26A95}">
      <dgm:prSet/>
      <dgm:spPr/>
      <dgm:t>
        <a:bodyPr/>
        <a:lstStyle/>
        <a:p>
          <a:endParaRPr lang="en-US"/>
        </a:p>
      </dgm:t>
    </dgm:pt>
    <dgm:pt modelId="{8D753E1D-008B-4F56-BCFA-43820423A248}" type="sibTrans" cxnId="{1ED373D7-8EEB-4101-B303-6EBE81E26A95}">
      <dgm:prSet/>
      <dgm:spPr/>
      <dgm:t>
        <a:bodyPr/>
        <a:lstStyle/>
        <a:p>
          <a:endParaRPr lang="en-US"/>
        </a:p>
      </dgm:t>
    </dgm:pt>
    <dgm:pt modelId="{8E6B6A0C-E5FA-4088-B0D7-42E2C019B204}">
      <dgm:prSet/>
      <dgm:spPr/>
      <dgm:t>
        <a:bodyPr/>
        <a:lstStyle/>
        <a:p>
          <a:pPr>
            <a:lnSpc>
              <a:spcPct val="100000"/>
            </a:lnSpc>
          </a:pPr>
          <a:r>
            <a:rPr lang="en-NZ" b="1" dirty="0"/>
            <a:t>Strengthening and Supporting Communities by enhancing the understanding, capacity and effectiveness of the wider communities</a:t>
          </a:r>
          <a:r>
            <a:rPr lang="en-NZ" dirty="0"/>
            <a:t> that work with, and affect educational and wellbeing outcomes for, trauma affected and other marginalised groups stated above in educational and other settings; </a:t>
          </a:r>
          <a:endParaRPr lang="en-US" dirty="0"/>
        </a:p>
      </dgm:t>
    </dgm:pt>
    <dgm:pt modelId="{678D329E-7C10-4C35-9F2C-6D76F9D6B2D9}" type="parTrans" cxnId="{D3C31113-A3AF-4493-BE63-C04FAA93B75B}">
      <dgm:prSet/>
      <dgm:spPr/>
      <dgm:t>
        <a:bodyPr/>
        <a:lstStyle/>
        <a:p>
          <a:endParaRPr lang="en-US"/>
        </a:p>
      </dgm:t>
    </dgm:pt>
    <dgm:pt modelId="{7D5C1C9E-5143-4DBC-8CC5-0F3B3D05E90E}" type="sibTrans" cxnId="{D3C31113-A3AF-4493-BE63-C04FAA93B75B}">
      <dgm:prSet/>
      <dgm:spPr/>
      <dgm:t>
        <a:bodyPr/>
        <a:lstStyle/>
        <a:p>
          <a:endParaRPr lang="en-US"/>
        </a:p>
      </dgm:t>
    </dgm:pt>
    <dgm:pt modelId="{ACFD2FE6-17D2-4ABE-A08D-909D395B0D4C}" type="pres">
      <dgm:prSet presAssocID="{F9EE1EA8-72E8-400B-BDE5-E841979EE44E}" presName="vert0" presStyleCnt="0">
        <dgm:presLayoutVars>
          <dgm:dir/>
          <dgm:animOne val="branch"/>
          <dgm:animLvl val="lvl"/>
        </dgm:presLayoutVars>
      </dgm:prSet>
      <dgm:spPr/>
    </dgm:pt>
    <dgm:pt modelId="{7F2B58F3-7A6A-4A7D-8234-5CB031E245D0}" type="pres">
      <dgm:prSet presAssocID="{66F356DD-BDEC-493B-89BE-C48DEB4F3730}" presName="thickLine" presStyleLbl="alignNode1" presStyleIdx="0" presStyleCnt="4"/>
      <dgm:spPr/>
    </dgm:pt>
    <dgm:pt modelId="{96F765EA-4EBB-4CD5-B56A-3DD0E898B4D9}" type="pres">
      <dgm:prSet presAssocID="{66F356DD-BDEC-493B-89BE-C48DEB4F3730}" presName="horz1" presStyleCnt="0"/>
      <dgm:spPr/>
    </dgm:pt>
    <dgm:pt modelId="{B7AB7C30-AD8F-465A-A4DC-F90EAE6D6A72}" type="pres">
      <dgm:prSet presAssocID="{66F356DD-BDEC-493B-89BE-C48DEB4F3730}" presName="tx1" presStyleLbl="revTx" presStyleIdx="0" presStyleCnt="4"/>
      <dgm:spPr/>
    </dgm:pt>
    <dgm:pt modelId="{47E65BBE-602B-482F-B897-97307390F83E}" type="pres">
      <dgm:prSet presAssocID="{66F356DD-BDEC-493B-89BE-C48DEB4F3730}" presName="vert1" presStyleCnt="0"/>
      <dgm:spPr/>
    </dgm:pt>
    <dgm:pt modelId="{4B5782DF-F7CB-4AB2-A251-C4EA41496A45}" type="pres">
      <dgm:prSet presAssocID="{B28A72E7-9845-41EC-95F2-F5C719F8D34E}" presName="thickLine" presStyleLbl="alignNode1" presStyleIdx="1" presStyleCnt="4"/>
      <dgm:spPr/>
    </dgm:pt>
    <dgm:pt modelId="{4EDBEACE-FB30-455D-B2FC-58811D78F2FE}" type="pres">
      <dgm:prSet presAssocID="{B28A72E7-9845-41EC-95F2-F5C719F8D34E}" presName="horz1" presStyleCnt="0"/>
      <dgm:spPr/>
    </dgm:pt>
    <dgm:pt modelId="{0ABA9D5D-F8F7-4A41-8498-A34892304762}" type="pres">
      <dgm:prSet presAssocID="{B28A72E7-9845-41EC-95F2-F5C719F8D34E}" presName="tx1" presStyleLbl="revTx" presStyleIdx="1" presStyleCnt="4"/>
      <dgm:spPr/>
    </dgm:pt>
    <dgm:pt modelId="{F6E12C6C-2316-458A-9BA5-E9741E632E13}" type="pres">
      <dgm:prSet presAssocID="{B28A72E7-9845-41EC-95F2-F5C719F8D34E}" presName="vert1" presStyleCnt="0"/>
      <dgm:spPr/>
    </dgm:pt>
    <dgm:pt modelId="{1EEF7B5B-FBE0-4039-9A12-890148E9673C}" type="pres">
      <dgm:prSet presAssocID="{DE43B99A-4291-4BD0-959E-3AD2F7F2AE6C}" presName="thickLine" presStyleLbl="alignNode1" presStyleIdx="2" presStyleCnt="4"/>
      <dgm:spPr/>
    </dgm:pt>
    <dgm:pt modelId="{2D0BA8D9-E48A-49B2-B3F7-0513A0A64BA7}" type="pres">
      <dgm:prSet presAssocID="{DE43B99A-4291-4BD0-959E-3AD2F7F2AE6C}" presName="horz1" presStyleCnt="0"/>
      <dgm:spPr/>
    </dgm:pt>
    <dgm:pt modelId="{CC327B55-BD7B-406E-B037-43A11154A5B4}" type="pres">
      <dgm:prSet presAssocID="{DE43B99A-4291-4BD0-959E-3AD2F7F2AE6C}" presName="tx1" presStyleLbl="revTx" presStyleIdx="2" presStyleCnt="4"/>
      <dgm:spPr/>
    </dgm:pt>
    <dgm:pt modelId="{EA93F35D-352B-49C3-8270-D50A4ABE7800}" type="pres">
      <dgm:prSet presAssocID="{DE43B99A-4291-4BD0-959E-3AD2F7F2AE6C}" presName="vert1" presStyleCnt="0"/>
      <dgm:spPr/>
    </dgm:pt>
    <dgm:pt modelId="{448510C1-5EC4-42B8-B640-FEC45ADA58DF}" type="pres">
      <dgm:prSet presAssocID="{8E6B6A0C-E5FA-4088-B0D7-42E2C019B204}" presName="thickLine" presStyleLbl="alignNode1" presStyleIdx="3" presStyleCnt="4"/>
      <dgm:spPr/>
    </dgm:pt>
    <dgm:pt modelId="{16FCEEFA-185E-4154-8AF4-63A448C6A6BE}" type="pres">
      <dgm:prSet presAssocID="{8E6B6A0C-E5FA-4088-B0D7-42E2C019B204}" presName="horz1" presStyleCnt="0"/>
      <dgm:spPr/>
    </dgm:pt>
    <dgm:pt modelId="{45F04178-97B0-4807-A981-4ED56C1879D1}" type="pres">
      <dgm:prSet presAssocID="{8E6B6A0C-E5FA-4088-B0D7-42E2C019B204}" presName="tx1" presStyleLbl="revTx" presStyleIdx="3" presStyleCnt="4"/>
      <dgm:spPr/>
    </dgm:pt>
    <dgm:pt modelId="{64BA3BA9-2872-4B36-86F0-620C0B4350C8}" type="pres">
      <dgm:prSet presAssocID="{8E6B6A0C-E5FA-4088-B0D7-42E2C019B204}" presName="vert1" presStyleCnt="0"/>
      <dgm:spPr/>
    </dgm:pt>
  </dgm:ptLst>
  <dgm:cxnLst>
    <dgm:cxn modelId="{D3C31113-A3AF-4493-BE63-C04FAA93B75B}" srcId="{F9EE1EA8-72E8-400B-BDE5-E841979EE44E}" destId="{8E6B6A0C-E5FA-4088-B0D7-42E2C019B204}" srcOrd="3" destOrd="0" parTransId="{678D329E-7C10-4C35-9F2C-6D76F9D6B2D9}" sibTransId="{7D5C1C9E-5143-4DBC-8CC5-0F3B3D05E90E}"/>
    <dgm:cxn modelId="{8A5D8933-1F81-40F2-8F35-E796D40E49C7}" type="presOf" srcId="{8E6B6A0C-E5FA-4088-B0D7-42E2C019B204}" destId="{45F04178-97B0-4807-A981-4ED56C1879D1}" srcOrd="0" destOrd="0" presId="urn:microsoft.com/office/officeart/2008/layout/LinedList"/>
    <dgm:cxn modelId="{F13C393E-C853-4E2A-9B13-17714A6768D7}" srcId="{F9EE1EA8-72E8-400B-BDE5-E841979EE44E}" destId="{66F356DD-BDEC-493B-89BE-C48DEB4F3730}" srcOrd="0" destOrd="0" parTransId="{E9D143F0-5D7A-4707-A3C5-A9C734B332AD}" sibTransId="{86C1F64B-A307-4CEE-9FDD-B36CDCB435D8}"/>
    <dgm:cxn modelId="{5D61334B-9926-4550-A51B-EBF02D1B1407}" type="presOf" srcId="{B28A72E7-9845-41EC-95F2-F5C719F8D34E}" destId="{0ABA9D5D-F8F7-4A41-8498-A34892304762}" srcOrd="0" destOrd="0" presId="urn:microsoft.com/office/officeart/2008/layout/LinedList"/>
    <dgm:cxn modelId="{7118178A-13E9-4DEB-A595-73BA7DDF1656}" type="presOf" srcId="{66F356DD-BDEC-493B-89BE-C48DEB4F3730}" destId="{B7AB7C30-AD8F-465A-A4DC-F90EAE6D6A72}" srcOrd="0" destOrd="0" presId="urn:microsoft.com/office/officeart/2008/layout/LinedList"/>
    <dgm:cxn modelId="{555C77B0-3F6F-4D30-A618-B458689935A7}" srcId="{F9EE1EA8-72E8-400B-BDE5-E841979EE44E}" destId="{B28A72E7-9845-41EC-95F2-F5C719F8D34E}" srcOrd="1" destOrd="0" parTransId="{50AC0BB7-9123-4DDB-A238-6CB3AF125C46}" sibTransId="{FC6684F6-BE91-41AF-924D-2B9E3D871D8F}"/>
    <dgm:cxn modelId="{3DC246B7-21FD-4A63-A929-CF30CFD74EA3}" type="presOf" srcId="{F9EE1EA8-72E8-400B-BDE5-E841979EE44E}" destId="{ACFD2FE6-17D2-4ABE-A08D-909D395B0D4C}" srcOrd="0" destOrd="0" presId="urn:microsoft.com/office/officeart/2008/layout/LinedList"/>
    <dgm:cxn modelId="{5BE545BF-1581-4021-8058-DB9410017B48}" type="presOf" srcId="{DE43B99A-4291-4BD0-959E-3AD2F7F2AE6C}" destId="{CC327B55-BD7B-406E-B037-43A11154A5B4}" srcOrd="0" destOrd="0" presId="urn:microsoft.com/office/officeart/2008/layout/LinedList"/>
    <dgm:cxn modelId="{1ED373D7-8EEB-4101-B303-6EBE81E26A95}" srcId="{F9EE1EA8-72E8-400B-BDE5-E841979EE44E}" destId="{DE43B99A-4291-4BD0-959E-3AD2F7F2AE6C}" srcOrd="2" destOrd="0" parTransId="{A7CC57F9-62BC-4191-AB2F-259CB875EFEE}" sibTransId="{8D753E1D-008B-4F56-BCFA-43820423A248}"/>
    <dgm:cxn modelId="{C4500C24-D901-4F90-AC2D-7388083DF8BE}" type="presParOf" srcId="{ACFD2FE6-17D2-4ABE-A08D-909D395B0D4C}" destId="{7F2B58F3-7A6A-4A7D-8234-5CB031E245D0}" srcOrd="0" destOrd="0" presId="urn:microsoft.com/office/officeart/2008/layout/LinedList"/>
    <dgm:cxn modelId="{91DA0ED5-A63C-4F89-9BF0-926833057235}" type="presParOf" srcId="{ACFD2FE6-17D2-4ABE-A08D-909D395B0D4C}" destId="{96F765EA-4EBB-4CD5-B56A-3DD0E898B4D9}" srcOrd="1" destOrd="0" presId="urn:microsoft.com/office/officeart/2008/layout/LinedList"/>
    <dgm:cxn modelId="{7262E085-4903-4651-B1DD-40F116EFB249}" type="presParOf" srcId="{96F765EA-4EBB-4CD5-B56A-3DD0E898B4D9}" destId="{B7AB7C30-AD8F-465A-A4DC-F90EAE6D6A72}" srcOrd="0" destOrd="0" presId="urn:microsoft.com/office/officeart/2008/layout/LinedList"/>
    <dgm:cxn modelId="{FBA51DEC-A732-470D-B2E3-1B009615E83D}" type="presParOf" srcId="{96F765EA-4EBB-4CD5-B56A-3DD0E898B4D9}" destId="{47E65BBE-602B-482F-B897-97307390F83E}" srcOrd="1" destOrd="0" presId="urn:microsoft.com/office/officeart/2008/layout/LinedList"/>
    <dgm:cxn modelId="{E9122C78-54A2-4A63-828D-CB8B8CC925FC}" type="presParOf" srcId="{ACFD2FE6-17D2-4ABE-A08D-909D395B0D4C}" destId="{4B5782DF-F7CB-4AB2-A251-C4EA41496A45}" srcOrd="2" destOrd="0" presId="urn:microsoft.com/office/officeart/2008/layout/LinedList"/>
    <dgm:cxn modelId="{D19ACBD0-F5B5-43FA-8659-A023AE3036EC}" type="presParOf" srcId="{ACFD2FE6-17D2-4ABE-A08D-909D395B0D4C}" destId="{4EDBEACE-FB30-455D-B2FC-58811D78F2FE}" srcOrd="3" destOrd="0" presId="urn:microsoft.com/office/officeart/2008/layout/LinedList"/>
    <dgm:cxn modelId="{D1FA67E5-F982-4429-BE32-5BE67F0CEEAE}" type="presParOf" srcId="{4EDBEACE-FB30-455D-B2FC-58811D78F2FE}" destId="{0ABA9D5D-F8F7-4A41-8498-A34892304762}" srcOrd="0" destOrd="0" presId="urn:microsoft.com/office/officeart/2008/layout/LinedList"/>
    <dgm:cxn modelId="{23B88A9D-A950-43B4-9375-ABBB9559B721}" type="presParOf" srcId="{4EDBEACE-FB30-455D-B2FC-58811D78F2FE}" destId="{F6E12C6C-2316-458A-9BA5-E9741E632E13}" srcOrd="1" destOrd="0" presId="urn:microsoft.com/office/officeart/2008/layout/LinedList"/>
    <dgm:cxn modelId="{02B2F83C-9767-4A1A-B3B5-798E4A6DA5D3}" type="presParOf" srcId="{ACFD2FE6-17D2-4ABE-A08D-909D395B0D4C}" destId="{1EEF7B5B-FBE0-4039-9A12-890148E9673C}" srcOrd="4" destOrd="0" presId="urn:microsoft.com/office/officeart/2008/layout/LinedList"/>
    <dgm:cxn modelId="{8001A802-F5D6-40E2-926D-16315550CFA9}" type="presParOf" srcId="{ACFD2FE6-17D2-4ABE-A08D-909D395B0D4C}" destId="{2D0BA8D9-E48A-49B2-B3F7-0513A0A64BA7}" srcOrd="5" destOrd="0" presId="urn:microsoft.com/office/officeart/2008/layout/LinedList"/>
    <dgm:cxn modelId="{8C4CEC50-CF3C-4BF8-9F24-070BBEAC627C}" type="presParOf" srcId="{2D0BA8D9-E48A-49B2-B3F7-0513A0A64BA7}" destId="{CC327B55-BD7B-406E-B037-43A11154A5B4}" srcOrd="0" destOrd="0" presId="urn:microsoft.com/office/officeart/2008/layout/LinedList"/>
    <dgm:cxn modelId="{E273C364-AA77-49AD-B011-4B1046236CC3}" type="presParOf" srcId="{2D0BA8D9-E48A-49B2-B3F7-0513A0A64BA7}" destId="{EA93F35D-352B-49C3-8270-D50A4ABE7800}" srcOrd="1" destOrd="0" presId="urn:microsoft.com/office/officeart/2008/layout/LinedList"/>
    <dgm:cxn modelId="{3E929F30-8AB5-402C-B66C-2D24D2DF06A2}" type="presParOf" srcId="{ACFD2FE6-17D2-4ABE-A08D-909D395B0D4C}" destId="{448510C1-5EC4-42B8-B640-FEC45ADA58DF}" srcOrd="6" destOrd="0" presId="urn:microsoft.com/office/officeart/2008/layout/LinedList"/>
    <dgm:cxn modelId="{93F6CD1A-5AE6-4F0F-A6E7-579FFAB6ABC6}" type="presParOf" srcId="{ACFD2FE6-17D2-4ABE-A08D-909D395B0D4C}" destId="{16FCEEFA-185E-4154-8AF4-63A448C6A6BE}" srcOrd="7" destOrd="0" presId="urn:microsoft.com/office/officeart/2008/layout/LinedList"/>
    <dgm:cxn modelId="{5C8A49EC-9BE6-4351-83A6-3BBC8412E5F6}" type="presParOf" srcId="{16FCEEFA-185E-4154-8AF4-63A448C6A6BE}" destId="{45F04178-97B0-4807-A981-4ED56C1879D1}" srcOrd="0" destOrd="0" presId="urn:microsoft.com/office/officeart/2008/layout/LinedList"/>
    <dgm:cxn modelId="{4B254890-C04C-4447-9208-22AA675050DD}" type="presParOf" srcId="{16FCEEFA-185E-4154-8AF4-63A448C6A6BE}" destId="{64BA3BA9-2872-4B36-86F0-620C0B4350C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6EF3C9-45F8-40A9-ABD1-66C875A456A1}"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71A455A6-A13E-47D5-87C8-2CAD8499802A}">
      <dgm:prSet/>
      <dgm:spPr/>
      <dgm:t>
        <a:bodyPr/>
        <a:lstStyle/>
        <a:p>
          <a:r>
            <a:rPr lang="en-NZ" dirty="0"/>
            <a:t>Website development, logo and branding.</a:t>
          </a:r>
          <a:endParaRPr lang="en-US" dirty="0"/>
        </a:p>
      </dgm:t>
    </dgm:pt>
    <dgm:pt modelId="{E7990A20-6418-452B-BF2B-61CEE0233574}" type="parTrans" cxnId="{DEAE1DDF-C005-4F82-BE6F-0A04E848A7E8}">
      <dgm:prSet/>
      <dgm:spPr/>
      <dgm:t>
        <a:bodyPr/>
        <a:lstStyle/>
        <a:p>
          <a:endParaRPr lang="en-US"/>
        </a:p>
      </dgm:t>
    </dgm:pt>
    <dgm:pt modelId="{DD5A8FB1-995F-4ED3-B84E-C8087497710E}" type="sibTrans" cxnId="{DEAE1DDF-C005-4F82-BE6F-0A04E848A7E8}">
      <dgm:prSet/>
      <dgm:spPr/>
      <dgm:t>
        <a:bodyPr/>
        <a:lstStyle/>
        <a:p>
          <a:endParaRPr lang="en-US"/>
        </a:p>
      </dgm:t>
    </dgm:pt>
    <dgm:pt modelId="{D22E9CA1-03E8-4EF5-B070-290F08B5A03D}">
      <dgm:prSet/>
      <dgm:spPr/>
      <dgm:t>
        <a:bodyPr/>
        <a:lstStyle/>
        <a:p>
          <a:r>
            <a:rPr lang="en-NZ"/>
            <a:t>Finding the Parallels Project: Te ao Maori &amp; Western Worldview of trauma, healing and neuroscience of learning.</a:t>
          </a:r>
          <a:endParaRPr lang="en-US"/>
        </a:p>
      </dgm:t>
    </dgm:pt>
    <dgm:pt modelId="{22F3643A-C8B0-4856-91D5-96CF13CAD243}" type="parTrans" cxnId="{4C34BCE7-BEA1-4350-A07D-5E7F51F7E903}">
      <dgm:prSet/>
      <dgm:spPr/>
      <dgm:t>
        <a:bodyPr/>
        <a:lstStyle/>
        <a:p>
          <a:endParaRPr lang="en-US"/>
        </a:p>
      </dgm:t>
    </dgm:pt>
    <dgm:pt modelId="{5FD08EB8-0C26-4C38-8188-36CADD0B1E25}" type="sibTrans" cxnId="{4C34BCE7-BEA1-4350-A07D-5E7F51F7E903}">
      <dgm:prSet/>
      <dgm:spPr/>
      <dgm:t>
        <a:bodyPr/>
        <a:lstStyle/>
        <a:p>
          <a:endParaRPr lang="en-US"/>
        </a:p>
      </dgm:t>
    </dgm:pt>
    <dgm:pt modelId="{A7E54093-188A-4722-92FF-DA862AABD6AC}">
      <dgm:prSet/>
      <dgm:spPr/>
      <dgm:t>
        <a:bodyPr/>
        <a:lstStyle/>
        <a:p>
          <a:r>
            <a:rPr lang="en-NZ"/>
            <a:t>Understanding and Healing Trauma within the Disability Context</a:t>
          </a:r>
          <a:endParaRPr lang="en-US"/>
        </a:p>
      </dgm:t>
    </dgm:pt>
    <dgm:pt modelId="{92E7A389-6180-4257-9FBA-B5B96E7524C0}" type="parTrans" cxnId="{3FBB47CD-8638-42B3-BC6B-384944974637}">
      <dgm:prSet/>
      <dgm:spPr/>
      <dgm:t>
        <a:bodyPr/>
        <a:lstStyle/>
        <a:p>
          <a:endParaRPr lang="en-US"/>
        </a:p>
      </dgm:t>
    </dgm:pt>
    <dgm:pt modelId="{BBCFA7DC-32E6-4435-B506-3ED473DCC7E7}" type="sibTrans" cxnId="{3FBB47CD-8638-42B3-BC6B-384944974637}">
      <dgm:prSet/>
      <dgm:spPr/>
      <dgm:t>
        <a:bodyPr/>
        <a:lstStyle/>
        <a:p>
          <a:endParaRPr lang="en-US"/>
        </a:p>
      </dgm:t>
    </dgm:pt>
    <dgm:pt modelId="{4060D5E4-79D8-45A6-808D-6AEA4D76ABBA}">
      <dgm:prSet/>
      <dgm:spPr/>
      <dgm:t>
        <a:bodyPr/>
        <a:lstStyle/>
        <a:p>
          <a:r>
            <a:rPr lang="en-NZ"/>
            <a:t>Support for mentoring those who wish to start out on their journey of being trauma informed.</a:t>
          </a:r>
          <a:endParaRPr lang="en-US"/>
        </a:p>
      </dgm:t>
    </dgm:pt>
    <dgm:pt modelId="{B24EC1C6-59C6-496F-B336-D9A229CF98B2}" type="parTrans" cxnId="{9D88922D-5D8D-44C1-B065-DEE63898B426}">
      <dgm:prSet/>
      <dgm:spPr/>
      <dgm:t>
        <a:bodyPr/>
        <a:lstStyle/>
        <a:p>
          <a:endParaRPr lang="en-US"/>
        </a:p>
      </dgm:t>
    </dgm:pt>
    <dgm:pt modelId="{D9CE9C07-8BF5-4B65-9AC2-CBDEF75F1603}" type="sibTrans" cxnId="{9D88922D-5D8D-44C1-B065-DEE63898B426}">
      <dgm:prSet/>
      <dgm:spPr/>
      <dgm:t>
        <a:bodyPr/>
        <a:lstStyle/>
        <a:p>
          <a:endParaRPr lang="en-US"/>
        </a:p>
      </dgm:t>
    </dgm:pt>
    <dgm:pt modelId="{5466DC15-2337-4A68-A6D1-4EBA73FF9851}">
      <dgm:prSet/>
      <dgm:spPr/>
      <dgm:t>
        <a:bodyPr/>
        <a:lstStyle/>
        <a:p>
          <a:r>
            <a:rPr lang="en-NZ"/>
            <a:t>Support with PLD for educators and training for whanau community. </a:t>
          </a:r>
          <a:endParaRPr lang="en-US"/>
        </a:p>
      </dgm:t>
    </dgm:pt>
    <dgm:pt modelId="{CBEEFD39-D0F2-46C5-A5CC-AC20F55D63F4}" type="parTrans" cxnId="{D27A727B-8C5D-43CB-9113-B67F354127C3}">
      <dgm:prSet/>
      <dgm:spPr/>
      <dgm:t>
        <a:bodyPr/>
        <a:lstStyle/>
        <a:p>
          <a:endParaRPr lang="en-US"/>
        </a:p>
      </dgm:t>
    </dgm:pt>
    <dgm:pt modelId="{CE251ED3-39B3-4BB8-8C11-9BC4A2F018F4}" type="sibTrans" cxnId="{D27A727B-8C5D-43CB-9113-B67F354127C3}">
      <dgm:prSet/>
      <dgm:spPr/>
      <dgm:t>
        <a:bodyPr/>
        <a:lstStyle/>
        <a:p>
          <a:endParaRPr lang="en-US"/>
        </a:p>
      </dgm:t>
    </dgm:pt>
    <dgm:pt modelId="{F8E3ED6B-3C78-4C52-9A6B-58E6267C23C7}" type="pres">
      <dgm:prSet presAssocID="{BB6EF3C9-45F8-40A9-ABD1-66C875A456A1}" presName="vert0" presStyleCnt="0">
        <dgm:presLayoutVars>
          <dgm:dir/>
          <dgm:animOne val="branch"/>
          <dgm:animLvl val="lvl"/>
        </dgm:presLayoutVars>
      </dgm:prSet>
      <dgm:spPr/>
    </dgm:pt>
    <dgm:pt modelId="{AE2AFAA1-E3FA-4677-AB48-18032EAB6EF6}" type="pres">
      <dgm:prSet presAssocID="{71A455A6-A13E-47D5-87C8-2CAD8499802A}" presName="thickLine" presStyleLbl="alignNode1" presStyleIdx="0" presStyleCnt="5"/>
      <dgm:spPr/>
    </dgm:pt>
    <dgm:pt modelId="{B256313F-43AF-40EB-BAA1-8590F6A403EC}" type="pres">
      <dgm:prSet presAssocID="{71A455A6-A13E-47D5-87C8-2CAD8499802A}" presName="horz1" presStyleCnt="0"/>
      <dgm:spPr/>
    </dgm:pt>
    <dgm:pt modelId="{5101521E-9507-46A6-A984-5C3572C76670}" type="pres">
      <dgm:prSet presAssocID="{71A455A6-A13E-47D5-87C8-2CAD8499802A}" presName="tx1" presStyleLbl="revTx" presStyleIdx="0" presStyleCnt="5"/>
      <dgm:spPr/>
    </dgm:pt>
    <dgm:pt modelId="{35FBFA6B-588D-4840-A013-77318EDA6DB8}" type="pres">
      <dgm:prSet presAssocID="{71A455A6-A13E-47D5-87C8-2CAD8499802A}" presName="vert1" presStyleCnt="0"/>
      <dgm:spPr/>
    </dgm:pt>
    <dgm:pt modelId="{4946B398-BD68-40F1-B0F4-C755687C2EE2}" type="pres">
      <dgm:prSet presAssocID="{D22E9CA1-03E8-4EF5-B070-290F08B5A03D}" presName="thickLine" presStyleLbl="alignNode1" presStyleIdx="1" presStyleCnt="5"/>
      <dgm:spPr/>
    </dgm:pt>
    <dgm:pt modelId="{4AB6FBE7-80EB-4EB5-BA78-B48F60C55F2E}" type="pres">
      <dgm:prSet presAssocID="{D22E9CA1-03E8-4EF5-B070-290F08B5A03D}" presName="horz1" presStyleCnt="0"/>
      <dgm:spPr/>
    </dgm:pt>
    <dgm:pt modelId="{14C807DD-D7B6-4E86-BD92-B24B51728E65}" type="pres">
      <dgm:prSet presAssocID="{D22E9CA1-03E8-4EF5-B070-290F08B5A03D}" presName="tx1" presStyleLbl="revTx" presStyleIdx="1" presStyleCnt="5"/>
      <dgm:spPr/>
    </dgm:pt>
    <dgm:pt modelId="{686098AF-E1B2-413A-A6EE-41464DE4FFD1}" type="pres">
      <dgm:prSet presAssocID="{D22E9CA1-03E8-4EF5-B070-290F08B5A03D}" presName="vert1" presStyleCnt="0"/>
      <dgm:spPr/>
    </dgm:pt>
    <dgm:pt modelId="{BC578598-956B-49A0-9351-A55213F0FA56}" type="pres">
      <dgm:prSet presAssocID="{A7E54093-188A-4722-92FF-DA862AABD6AC}" presName="thickLine" presStyleLbl="alignNode1" presStyleIdx="2" presStyleCnt="5"/>
      <dgm:spPr/>
    </dgm:pt>
    <dgm:pt modelId="{85A8EC52-02FD-4952-AFCF-05C925F14CB4}" type="pres">
      <dgm:prSet presAssocID="{A7E54093-188A-4722-92FF-DA862AABD6AC}" presName="horz1" presStyleCnt="0"/>
      <dgm:spPr/>
    </dgm:pt>
    <dgm:pt modelId="{ED8B08FA-B5A8-4F9F-98FE-0883DE7AFBFC}" type="pres">
      <dgm:prSet presAssocID="{A7E54093-188A-4722-92FF-DA862AABD6AC}" presName="tx1" presStyleLbl="revTx" presStyleIdx="2" presStyleCnt="5"/>
      <dgm:spPr/>
    </dgm:pt>
    <dgm:pt modelId="{4C3372A8-F6B2-407C-A8D0-8A018C3F9FC2}" type="pres">
      <dgm:prSet presAssocID="{A7E54093-188A-4722-92FF-DA862AABD6AC}" presName="vert1" presStyleCnt="0"/>
      <dgm:spPr/>
    </dgm:pt>
    <dgm:pt modelId="{07247600-D818-4C1F-AEE8-184A087E8D40}" type="pres">
      <dgm:prSet presAssocID="{4060D5E4-79D8-45A6-808D-6AEA4D76ABBA}" presName="thickLine" presStyleLbl="alignNode1" presStyleIdx="3" presStyleCnt="5"/>
      <dgm:spPr/>
    </dgm:pt>
    <dgm:pt modelId="{B4DE8390-8690-4421-A64C-F2E37F66BF51}" type="pres">
      <dgm:prSet presAssocID="{4060D5E4-79D8-45A6-808D-6AEA4D76ABBA}" presName="horz1" presStyleCnt="0"/>
      <dgm:spPr/>
    </dgm:pt>
    <dgm:pt modelId="{2CC2426F-FDAE-4C51-8CC2-50C12FE137F0}" type="pres">
      <dgm:prSet presAssocID="{4060D5E4-79D8-45A6-808D-6AEA4D76ABBA}" presName="tx1" presStyleLbl="revTx" presStyleIdx="3" presStyleCnt="5"/>
      <dgm:spPr/>
    </dgm:pt>
    <dgm:pt modelId="{727485D9-107D-41E2-AA3B-CAA9130AAB2F}" type="pres">
      <dgm:prSet presAssocID="{4060D5E4-79D8-45A6-808D-6AEA4D76ABBA}" presName="vert1" presStyleCnt="0"/>
      <dgm:spPr/>
    </dgm:pt>
    <dgm:pt modelId="{A09CD59C-2AB8-44A3-9DF5-D46AB8FF4DE1}" type="pres">
      <dgm:prSet presAssocID="{5466DC15-2337-4A68-A6D1-4EBA73FF9851}" presName="thickLine" presStyleLbl="alignNode1" presStyleIdx="4" presStyleCnt="5"/>
      <dgm:spPr/>
    </dgm:pt>
    <dgm:pt modelId="{859A6EA0-2E8E-4FD9-8E05-8BA8D5468224}" type="pres">
      <dgm:prSet presAssocID="{5466DC15-2337-4A68-A6D1-4EBA73FF9851}" presName="horz1" presStyleCnt="0"/>
      <dgm:spPr/>
    </dgm:pt>
    <dgm:pt modelId="{639ADD4C-85C1-4388-B10F-424A38DB4B8B}" type="pres">
      <dgm:prSet presAssocID="{5466DC15-2337-4A68-A6D1-4EBA73FF9851}" presName="tx1" presStyleLbl="revTx" presStyleIdx="4" presStyleCnt="5"/>
      <dgm:spPr/>
    </dgm:pt>
    <dgm:pt modelId="{C02E862E-843D-44A4-92EB-B0DB7338FFF4}" type="pres">
      <dgm:prSet presAssocID="{5466DC15-2337-4A68-A6D1-4EBA73FF9851}" presName="vert1" presStyleCnt="0"/>
      <dgm:spPr/>
    </dgm:pt>
  </dgm:ptLst>
  <dgm:cxnLst>
    <dgm:cxn modelId="{9D88922D-5D8D-44C1-B065-DEE63898B426}" srcId="{BB6EF3C9-45F8-40A9-ABD1-66C875A456A1}" destId="{4060D5E4-79D8-45A6-808D-6AEA4D76ABBA}" srcOrd="3" destOrd="0" parTransId="{B24EC1C6-59C6-496F-B336-D9A229CF98B2}" sibTransId="{D9CE9C07-8BF5-4B65-9AC2-CBDEF75F1603}"/>
    <dgm:cxn modelId="{F3CAAF37-9EFB-420B-9641-5850CEB82034}" type="presOf" srcId="{5466DC15-2337-4A68-A6D1-4EBA73FF9851}" destId="{639ADD4C-85C1-4388-B10F-424A38DB4B8B}" srcOrd="0" destOrd="0" presId="urn:microsoft.com/office/officeart/2008/layout/LinedList"/>
    <dgm:cxn modelId="{DBE64262-A19D-4642-A638-C9672F22AD23}" type="presOf" srcId="{D22E9CA1-03E8-4EF5-B070-290F08B5A03D}" destId="{14C807DD-D7B6-4E86-BD92-B24B51728E65}" srcOrd="0" destOrd="0" presId="urn:microsoft.com/office/officeart/2008/layout/LinedList"/>
    <dgm:cxn modelId="{FC94DD69-D441-4F7F-BFD0-BD92B6E976BC}" type="presOf" srcId="{4060D5E4-79D8-45A6-808D-6AEA4D76ABBA}" destId="{2CC2426F-FDAE-4C51-8CC2-50C12FE137F0}" srcOrd="0" destOrd="0" presId="urn:microsoft.com/office/officeart/2008/layout/LinedList"/>
    <dgm:cxn modelId="{3418926C-77F4-4B8F-A095-79F2E1DB46B2}" type="presOf" srcId="{71A455A6-A13E-47D5-87C8-2CAD8499802A}" destId="{5101521E-9507-46A6-A984-5C3572C76670}" srcOrd="0" destOrd="0" presId="urn:microsoft.com/office/officeart/2008/layout/LinedList"/>
    <dgm:cxn modelId="{D27A727B-8C5D-43CB-9113-B67F354127C3}" srcId="{BB6EF3C9-45F8-40A9-ABD1-66C875A456A1}" destId="{5466DC15-2337-4A68-A6D1-4EBA73FF9851}" srcOrd="4" destOrd="0" parTransId="{CBEEFD39-D0F2-46C5-A5CC-AC20F55D63F4}" sibTransId="{CE251ED3-39B3-4BB8-8C11-9BC4A2F018F4}"/>
    <dgm:cxn modelId="{439FD2B2-E88E-45B2-B6F2-E82A92D93B04}" type="presOf" srcId="{BB6EF3C9-45F8-40A9-ABD1-66C875A456A1}" destId="{F8E3ED6B-3C78-4C52-9A6B-58E6267C23C7}" srcOrd="0" destOrd="0" presId="urn:microsoft.com/office/officeart/2008/layout/LinedList"/>
    <dgm:cxn modelId="{B71460CB-9E4F-4F4A-A985-9B602C9EBDA9}" type="presOf" srcId="{A7E54093-188A-4722-92FF-DA862AABD6AC}" destId="{ED8B08FA-B5A8-4F9F-98FE-0883DE7AFBFC}" srcOrd="0" destOrd="0" presId="urn:microsoft.com/office/officeart/2008/layout/LinedList"/>
    <dgm:cxn modelId="{3FBB47CD-8638-42B3-BC6B-384944974637}" srcId="{BB6EF3C9-45F8-40A9-ABD1-66C875A456A1}" destId="{A7E54093-188A-4722-92FF-DA862AABD6AC}" srcOrd="2" destOrd="0" parTransId="{92E7A389-6180-4257-9FBA-B5B96E7524C0}" sibTransId="{BBCFA7DC-32E6-4435-B506-3ED473DCC7E7}"/>
    <dgm:cxn modelId="{DEAE1DDF-C005-4F82-BE6F-0A04E848A7E8}" srcId="{BB6EF3C9-45F8-40A9-ABD1-66C875A456A1}" destId="{71A455A6-A13E-47D5-87C8-2CAD8499802A}" srcOrd="0" destOrd="0" parTransId="{E7990A20-6418-452B-BF2B-61CEE0233574}" sibTransId="{DD5A8FB1-995F-4ED3-B84E-C8087497710E}"/>
    <dgm:cxn modelId="{4C34BCE7-BEA1-4350-A07D-5E7F51F7E903}" srcId="{BB6EF3C9-45F8-40A9-ABD1-66C875A456A1}" destId="{D22E9CA1-03E8-4EF5-B070-290F08B5A03D}" srcOrd="1" destOrd="0" parTransId="{22F3643A-C8B0-4856-91D5-96CF13CAD243}" sibTransId="{5FD08EB8-0C26-4C38-8188-36CADD0B1E25}"/>
    <dgm:cxn modelId="{839F4FBF-D09B-4043-B418-7EA04F549CCA}" type="presParOf" srcId="{F8E3ED6B-3C78-4C52-9A6B-58E6267C23C7}" destId="{AE2AFAA1-E3FA-4677-AB48-18032EAB6EF6}" srcOrd="0" destOrd="0" presId="urn:microsoft.com/office/officeart/2008/layout/LinedList"/>
    <dgm:cxn modelId="{96643154-E1AA-40FB-B70D-DC51DC22C9EC}" type="presParOf" srcId="{F8E3ED6B-3C78-4C52-9A6B-58E6267C23C7}" destId="{B256313F-43AF-40EB-BAA1-8590F6A403EC}" srcOrd="1" destOrd="0" presId="urn:microsoft.com/office/officeart/2008/layout/LinedList"/>
    <dgm:cxn modelId="{D103D060-AED2-4373-9B9A-BE24C3CD6115}" type="presParOf" srcId="{B256313F-43AF-40EB-BAA1-8590F6A403EC}" destId="{5101521E-9507-46A6-A984-5C3572C76670}" srcOrd="0" destOrd="0" presId="urn:microsoft.com/office/officeart/2008/layout/LinedList"/>
    <dgm:cxn modelId="{502BD6CD-7706-482A-B138-C71F13E5AEFF}" type="presParOf" srcId="{B256313F-43AF-40EB-BAA1-8590F6A403EC}" destId="{35FBFA6B-588D-4840-A013-77318EDA6DB8}" srcOrd="1" destOrd="0" presId="urn:microsoft.com/office/officeart/2008/layout/LinedList"/>
    <dgm:cxn modelId="{2907607D-A5D7-4B55-9284-7C2A02A2897E}" type="presParOf" srcId="{F8E3ED6B-3C78-4C52-9A6B-58E6267C23C7}" destId="{4946B398-BD68-40F1-B0F4-C755687C2EE2}" srcOrd="2" destOrd="0" presId="urn:microsoft.com/office/officeart/2008/layout/LinedList"/>
    <dgm:cxn modelId="{9C0A3BD6-8C5A-4989-93CA-EFFB2E2DF416}" type="presParOf" srcId="{F8E3ED6B-3C78-4C52-9A6B-58E6267C23C7}" destId="{4AB6FBE7-80EB-4EB5-BA78-B48F60C55F2E}" srcOrd="3" destOrd="0" presId="urn:microsoft.com/office/officeart/2008/layout/LinedList"/>
    <dgm:cxn modelId="{FAEA8051-5B07-477A-A67F-C0A4A08DFF83}" type="presParOf" srcId="{4AB6FBE7-80EB-4EB5-BA78-B48F60C55F2E}" destId="{14C807DD-D7B6-4E86-BD92-B24B51728E65}" srcOrd="0" destOrd="0" presId="urn:microsoft.com/office/officeart/2008/layout/LinedList"/>
    <dgm:cxn modelId="{EBA35F0B-DE34-4217-A229-4B57BCEA47D0}" type="presParOf" srcId="{4AB6FBE7-80EB-4EB5-BA78-B48F60C55F2E}" destId="{686098AF-E1B2-413A-A6EE-41464DE4FFD1}" srcOrd="1" destOrd="0" presId="urn:microsoft.com/office/officeart/2008/layout/LinedList"/>
    <dgm:cxn modelId="{CA6663D7-1851-4704-8F6A-8A5051D76093}" type="presParOf" srcId="{F8E3ED6B-3C78-4C52-9A6B-58E6267C23C7}" destId="{BC578598-956B-49A0-9351-A55213F0FA56}" srcOrd="4" destOrd="0" presId="urn:microsoft.com/office/officeart/2008/layout/LinedList"/>
    <dgm:cxn modelId="{AEB17AE8-F1EB-4107-B94F-6BE6A6AAE016}" type="presParOf" srcId="{F8E3ED6B-3C78-4C52-9A6B-58E6267C23C7}" destId="{85A8EC52-02FD-4952-AFCF-05C925F14CB4}" srcOrd="5" destOrd="0" presId="urn:microsoft.com/office/officeart/2008/layout/LinedList"/>
    <dgm:cxn modelId="{DB3AE301-B954-459D-9E26-071676489380}" type="presParOf" srcId="{85A8EC52-02FD-4952-AFCF-05C925F14CB4}" destId="{ED8B08FA-B5A8-4F9F-98FE-0883DE7AFBFC}" srcOrd="0" destOrd="0" presId="urn:microsoft.com/office/officeart/2008/layout/LinedList"/>
    <dgm:cxn modelId="{D74F83CB-D053-4C3D-9D5B-422DF255C3E6}" type="presParOf" srcId="{85A8EC52-02FD-4952-AFCF-05C925F14CB4}" destId="{4C3372A8-F6B2-407C-A8D0-8A018C3F9FC2}" srcOrd="1" destOrd="0" presId="urn:microsoft.com/office/officeart/2008/layout/LinedList"/>
    <dgm:cxn modelId="{69F49CEB-0DD2-412B-961C-E479BB7B6AA4}" type="presParOf" srcId="{F8E3ED6B-3C78-4C52-9A6B-58E6267C23C7}" destId="{07247600-D818-4C1F-AEE8-184A087E8D40}" srcOrd="6" destOrd="0" presId="urn:microsoft.com/office/officeart/2008/layout/LinedList"/>
    <dgm:cxn modelId="{A222C8D5-5613-4E5F-AF31-AE5832E082CA}" type="presParOf" srcId="{F8E3ED6B-3C78-4C52-9A6B-58E6267C23C7}" destId="{B4DE8390-8690-4421-A64C-F2E37F66BF51}" srcOrd="7" destOrd="0" presId="urn:microsoft.com/office/officeart/2008/layout/LinedList"/>
    <dgm:cxn modelId="{A0035745-118F-44A5-8A88-37CEDFD0BCAB}" type="presParOf" srcId="{B4DE8390-8690-4421-A64C-F2E37F66BF51}" destId="{2CC2426F-FDAE-4C51-8CC2-50C12FE137F0}" srcOrd="0" destOrd="0" presId="urn:microsoft.com/office/officeart/2008/layout/LinedList"/>
    <dgm:cxn modelId="{4CFC3FFF-818C-4619-9274-7F154DC40A93}" type="presParOf" srcId="{B4DE8390-8690-4421-A64C-F2E37F66BF51}" destId="{727485D9-107D-41E2-AA3B-CAA9130AAB2F}" srcOrd="1" destOrd="0" presId="urn:microsoft.com/office/officeart/2008/layout/LinedList"/>
    <dgm:cxn modelId="{73E544CA-6D07-4284-8E8B-4EC1252360AE}" type="presParOf" srcId="{F8E3ED6B-3C78-4C52-9A6B-58E6267C23C7}" destId="{A09CD59C-2AB8-44A3-9DF5-D46AB8FF4DE1}" srcOrd="8" destOrd="0" presId="urn:microsoft.com/office/officeart/2008/layout/LinedList"/>
    <dgm:cxn modelId="{F99645F5-EF1D-4244-AF78-FDC3E23049E7}" type="presParOf" srcId="{F8E3ED6B-3C78-4C52-9A6B-58E6267C23C7}" destId="{859A6EA0-2E8E-4FD9-8E05-8BA8D5468224}" srcOrd="9" destOrd="0" presId="urn:microsoft.com/office/officeart/2008/layout/LinedList"/>
    <dgm:cxn modelId="{B9931542-5D00-42D1-B757-9266AF05AFCA}" type="presParOf" srcId="{859A6EA0-2E8E-4FD9-8E05-8BA8D5468224}" destId="{639ADD4C-85C1-4388-B10F-424A38DB4B8B}" srcOrd="0" destOrd="0" presId="urn:microsoft.com/office/officeart/2008/layout/LinedList"/>
    <dgm:cxn modelId="{72D71B69-51BF-4CBE-9132-AEDAAFF2BA6E}" type="presParOf" srcId="{859A6EA0-2E8E-4FD9-8E05-8BA8D5468224}" destId="{C02E862E-843D-44A4-92EB-B0DB7338FFF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931E1-8249-44BA-8145-844ACB3178F3}">
      <dsp:nvSpPr>
        <dsp:cNvPr id="0" name=""/>
        <dsp:cNvSpPr/>
      </dsp:nvSpPr>
      <dsp:spPr>
        <a:xfrm>
          <a:off x="0" y="470"/>
          <a:ext cx="5257800" cy="6474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D761D3-6645-4104-928B-E172091DF422}">
      <dsp:nvSpPr>
        <dsp:cNvPr id="0" name=""/>
        <dsp:cNvSpPr/>
      </dsp:nvSpPr>
      <dsp:spPr>
        <a:xfrm>
          <a:off x="195868" y="146157"/>
          <a:ext cx="356124" cy="3561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B2541A-36F5-44F4-AF2F-7926F6E96BEA}">
      <dsp:nvSpPr>
        <dsp:cNvPr id="0" name=""/>
        <dsp:cNvSpPr/>
      </dsp:nvSpPr>
      <dsp:spPr>
        <a:xfrm>
          <a:off x="747862" y="470"/>
          <a:ext cx="450993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NZ" sz="1600" b="0" i="0" kern="1200"/>
            <a:t>To uphold mana rights and equity for all.</a:t>
          </a:r>
          <a:endParaRPr lang="en-US" sz="1600" kern="1200"/>
        </a:p>
      </dsp:txBody>
      <dsp:txXfrm>
        <a:off x="747862" y="470"/>
        <a:ext cx="4509937" cy="647499"/>
      </dsp:txXfrm>
    </dsp:sp>
    <dsp:sp modelId="{4A02BFFF-5C4D-4BDA-96E6-023505D5D4C9}">
      <dsp:nvSpPr>
        <dsp:cNvPr id="0" name=""/>
        <dsp:cNvSpPr/>
      </dsp:nvSpPr>
      <dsp:spPr>
        <a:xfrm>
          <a:off x="0" y="809844"/>
          <a:ext cx="5257800" cy="6474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9A1ADA-CB07-4444-B5FD-25F66AB673F3}">
      <dsp:nvSpPr>
        <dsp:cNvPr id="0" name=""/>
        <dsp:cNvSpPr/>
      </dsp:nvSpPr>
      <dsp:spPr>
        <a:xfrm>
          <a:off x="195868" y="955532"/>
          <a:ext cx="356124" cy="3561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3AE2FE-10EC-4247-A0E4-4E4686EBE875}">
      <dsp:nvSpPr>
        <dsp:cNvPr id="0" name=""/>
        <dsp:cNvSpPr/>
      </dsp:nvSpPr>
      <dsp:spPr>
        <a:xfrm>
          <a:off x="747862" y="809844"/>
          <a:ext cx="450993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NZ" sz="1600" b="0" i="0" kern="1200"/>
            <a:t>To understand the impact of adverse life experiences.</a:t>
          </a:r>
          <a:endParaRPr lang="en-US" sz="1600" kern="1200"/>
        </a:p>
      </dsp:txBody>
      <dsp:txXfrm>
        <a:off x="747862" y="809844"/>
        <a:ext cx="4509937" cy="647499"/>
      </dsp:txXfrm>
    </dsp:sp>
    <dsp:sp modelId="{5753CDBA-B8D6-44EE-873F-624E94FE0CCB}">
      <dsp:nvSpPr>
        <dsp:cNvPr id="0" name=""/>
        <dsp:cNvSpPr/>
      </dsp:nvSpPr>
      <dsp:spPr>
        <a:xfrm>
          <a:off x="0" y="1619219"/>
          <a:ext cx="5257800" cy="6474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626719-CCB5-4472-87A9-CE3B3631AA8F}">
      <dsp:nvSpPr>
        <dsp:cNvPr id="0" name=""/>
        <dsp:cNvSpPr/>
      </dsp:nvSpPr>
      <dsp:spPr>
        <a:xfrm>
          <a:off x="195868" y="1764906"/>
          <a:ext cx="356124" cy="3561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D42675-68D1-44AA-B2FF-540E586BD68D}">
      <dsp:nvSpPr>
        <dsp:cNvPr id="0" name=""/>
        <dsp:cNvSpPr/>
      </dsp:nvSpPr>
      <dsp:spPr>
        <a:xfrm>
          <a:off x="747862" y="1619219"/>
          <a:ext cx="450993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NZ" sz="1600" b="0" i="0" kern="1200" dirty="0"/>
            <a:t>To promote individual and collective community resilience </a:t>
          </a:r>
          <a:endParaRPr lang="en-US" sz="1600" kern="1200" dirty="0"/>
        </a:p>
      </dsp:txBody>
      <dsp:txXfrm>
        <a:off x="747862" y="1619219"/>
        <a:ext cx="4509937" cy="647499"/>
      </dsp:txXfrm>
    </dsp:sp>
    <dsp:sp modelId="{47AA6E66-AED9-402F-82D0-59C62A26FA7E}">
      <dsp:nvSpPr>
        <dsp:cNvPr id="0" name=""/>
        <dsp:cNvSpPr/>
      </dsp:nvSpPr>
      <dsp:spPr>
        <a:xfrm>
          <a:off x="0" y="2428594"/>
          <a:ext cx="5257800" cy="6474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0B3DBF-FE45-417F-98E3-DBDBC06DF005}">
      <dsp:nvSpPr>
        <dsp:cNvPr id="0" name=""/>
        <dsp:cNvSpPr/>
      </dsp:nvSpPr>
      <dsp:spPr>
        <a:xfrm>
          <a:off x="195868" y="2574281"/>
          <a:ext cx="356124" cy="3561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4EFC99-BE4B-4B45-B213-5C9E2B052781}">
      <dsp:nvSpPr>
        <dsp:cNvPr id="0" name=""/>
        <dsp:cNvSpPr/>
      </dsp:nvSpPr>
      <dsp:spPr>
        <a:xfrm>
          <a:off x="747862" y="2428594"/>
          <a:ext cx="450993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NZ" sz="1600" b="0" i="0" kern="1200" dirty="0"/>
            <a:t>To educate the educators </a:t>
          </a:r>
          <a:endParaRPr lang="en-US" sz="1600" kern="1200" dirty="0"/>
        </a:p>
      </dsp:txBody>
      <dsp:txXfrm>
        <a:off x="747862" y="2428594"/>
        <a:ext cx="4509937" cy="647499"/>
      </dsp:txXfrm>
    </dsp:sp>
    <dsp:sp modelId="{D1323C10-F46B-4B16-93F9-486E437CADA8}">
      <dsp:nvSpPr>
        <dsp:cNvPr id="0" name=""/>
        <dsp:cNvSpPr/>
      </dsp:nvSpPr>
      <dsp:spPr>
        <a:xfrm>
          <a:off x="0" y="3237968"/>
          <a:ext cx="5257800" cy="6474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DE8164-7DA9-4039-92E7-0837DCFBE2AD}">
      <dsp:nvSpPr>
        <dsp:cNvPr id="0" name=""/>
        <dsp:cNvSpPr/>
      </dsp:nvSpPr>
      <dsp:spPr>
        <a:xfrm>
          <a:off x="195868" y="3383656"/>
          <a:ext cx="356124" cy="3561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B44720-DC54-40CF-AABD-0F8E5DEEA1FF}">
      <dsp:nvSpPr>
        <dsp:cNvPr id="0" name=""/>
        <dsp:cNvSpPr/>
      </dsp:nvSpPr>
      <dsp:spPr>
        <a:xfrm>
          <a:off x="747862" y="3237968"/>
          <a:ext cx="450993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NZ" sz="1600" b="0" i="0" kern="1200" dirty="0"/>
            <a:t>To shift community mindsets</a:t>
          </a:r>
          <a:endParaRPr lang="en-US" sz="1600" kern="1200" dirty="0"/>
        </a:p>
      </dsp:txBody>
      <dsp:txXfrm>
        <a:off x="747862" y="3237968"/>
        <a:ext cx="4509937" cy="647499"/>
      </dsp:txXfrm>
    </dsp:sp>
    <dsp:sp modelId="{0D6E3847-0775-423E-8F5C-D1BC458540B7}">
      <dsp:nvSpPr>
        <dsp:cNvPr id="0" name=""/>
        <dsp:cNvSpPr/>
      </dsp:nvSpPr>
      <dsp:spPr>
        <a:xfrm>
          <a:off x="0" y="4047343"/>
          <a:ext cx="5257800" cy="6474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9E1B25-5942-44B8-87D1-7B3FC8AE4BE6}">
      <dsp:nvSpPr>
        <dsp:cNvPr id="0" name=""/>
        <dsp:cNvSpPr/>
      </dsp:nvSpPr>
      <dsp:spPr>
        <a:xfrm>
          <a:off x="195868" y="4193030"/>
          <a:ext cx="356124" cy="35612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C9C2B3-6AD8-4CF4-B920-9864F9A24EBF}">
      <dsp:nvSpPr>
        <dsp:cNvPr id="0" name=""/>
        <dsp:cNvSpPr/>
      </dsp:nvSpPr>
      <dsp:spPr>
        <a:xfrm>
          <a:off x="747862" y="4047343"/>
          <a:ext cx="450993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NZ" sz="1600" b="0" i="0" kern="1200"/>
            <a:t>To create sense of safety and belonging </a:t>
          </a:r>
          <a:endParaRPr lang="en-US" sz="1600" kern="1200"/>
        </a:p>
      </dsp:txBody>
      <dsp:txXfrm>
        <a:off x="747862" y="4047343"/>
        <a:ext cx="4509937" cy="647499"/>
      </dsp:txXfrm>
    </dsp:sp>
    <dsp:sp modelId="{134EE990-9924-4E0E-830D-F205F5CC97DF}">
      <dsp:nvSpPr>
        <dsp:cNvPr id="0" name=""/>
        <dsp:cNvSpPr/>
      </dsp:nvSpPr>
      <dsp:spPr>
        <a:xfrm>
          <a:off x="0" y="4856717"/>
          <a:ext cx="5257800" cy="6474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FCFDB4-8A5C-4766-ACBA-F22BA036849F}">
      <dsp:nvSpPr>
        <dsp:cNvPr id="0" name=""/>
        <dsp:cNvSpPr/>
      </dsp:nvSpPr>
      <dsp:spPr>
        <a:xfrm>
          <a:off x="195868" y="5002405"/>
          <a:ext cx="356124" cy="35612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B2A4AC-B227-45BE-96AB-DAE5D20ABCCC}">
      <dsp:nvSpPr>
        <dsp:cNvPr id="0" name=""/>
        <dsp:cNvSpPr/>
      </dsp:nvSpPr>
      <dsp:spPr>
        <a:xfrm>
          <a:off x="747862" y="4856717"/>
          <a:ext cx="450993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NZ" sz="1600" b="0" i="0" kern="1200"/>
            <a:t>To improve collective health and social outcomes  </a:t>
          </a:r>
          <a:endParaRPr lang="en-US" sz="1600" kern="1200"/>
        </a:p>
      </dsp:txBody>
      <dsp:txXfrm>
        <a:off x="747862" y="4856717"/>
        <a:ext cx="4509937" cy="647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2B58F3-7A6A-4A7D-8234-5CB031E245D0}">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AB7C30-AD8F-465A-A4DC-F90EAE6D6A72}">
      <dsp:nvSpPr>
        <dsp:cNvPr id="0" name=""/>
        <dsp:cNvSpPr/>
      </dsp:nvSpPr>
      <dsp:spPr>
        <a:xfrm>
          <a:off x="0" y="0"/>
          <a:ext cx="6900512" cy="1481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ct val="35000"/>
            </a:spcAft>
            <a:buNone/>
          </a:pPr>
          <a:r>
            <a:rPr lang="en-NZ" sz="1600" kern="1200" dirty="0"/>
            <a:t>The purpose of the NATINA Trust is to promote neuroscience and trauma informed approaches that support and enhance the education and wellbeing of disadvantaged and trauma affected children in educational and other settings in Aotearoa New Zealand. We intend to focus on the following key areas:</a:t>
          </a:r>
          <a:endParaRPr lang="en-US" sz="1600" kern="1200" dirty="0"/>
        </a:p>
      </dsp:txBody>
      <dsp:txXfrm>
        <a:off x="0" y="0"/>
        <a:ext cx="6900512" cy="1481387"/>
      </dsp:txXfrm>
    </dsp:sp>
    <dsp:sp modelId="{4B5782DF-F7CB-4AB2-A251-C4EA41496A45}">
      <dsp:nvSpPr>
        <dsp:cNvPr id="0" name=""/>
        <dsp:cNvSpPr/>
      </dsp:nvSpPr>
      <dsp:spPr>
        <a:xfrm>
          <a:off x="0" y="1481387"/>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BA9D5D-F8F7-4A41-8498-A34892304762}">
      <dsp:nvSpPr>
        <dsp:cNvPr id="0" name=""/>
        <dsp:cNvSpPr/>
      </dsp:nvSpPr>
      <dsp:spPr>
        <a:xfrm>
          <a:off x="0" y="1481387"/>
          <a:ext cx="6900512" cy="1481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ct val="35000"/>
            </a:spcAft>
            <a:buNone/>
          </a:pPr>
          <a:r>
            <a:rPr lang="en-NZ" sz="1600" b="1" kern="1200" dirty="0"/>
            <a:t>Promotion/Education/Advocacy about neuroscience and trauma informed approaches in education aimed at creating safe, inclusive, holistic and thriving learning spaces/communities</a:t>
          </a:r>
          <a:r>
            <a:rPr lang="en-NZ" sz="1600" kern="1200" dirty="0"/>
            <a:t>, by offering evidence based, culturally appropriate information, training, policy guidance, dissemination and development of resources; </a:t>
          </a:r>
          <a:endParaRPr lang="en-US" sz="1600" kern="1200" dirty="0"/>
        </a:p>
      </dsp:txBody>
      <dsp:txXfrm>
        <a:off x="0" y="1481387"/>
        <a:ext cx="6900512" cy="1481387"/>
      </dsp:txXfrm>
    </dsp:sp>
    <dsp:sp modelId="{1EEF7B5B-FBE0-4039-9A12-890148E9673C}">
      <dsp:nvSpPr>
        <dsp:cNvPr id="0" name=""/>
        <dsp:cNvSpPr/>
      </dsp:nvSpPr>
      <dsp:spPr>
        <a:xfrm>
          <a:off x="0" y="2962775"/>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327B55-BD7B-406E-B037-43A11154A5B4}">
      <dsp:nvSpPr>
        <dsp:cNvPr id="0" name=""/>
        <dsp:cNvSpPr/>
      </dsp:nvSpPr>
      <dsp:spPr>
        <a:xfrm>
          <a:off x="0" y="2962775"/>
          <a:ext cx="6900512" cy="1481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ct val="35000"/>
            </a:spcAft>
            <a:buNone/>
          </a:pPr>
          <a:r>
            <a:rPr lang="en-NZ" sz="1600" b="1" kern="1200" dirty="0"/>
            <a:t>Impacting Learning and Wellbeing of Children with a particular focus on those at higher risk of being affected by trauma</a:t>
          </a:r>
          <a:r>
            <a:rPr lang="en-NZ" sz="1600" kern="1200" dirty="0"/>
            <a:t> due to ongoing marginalisation and discrimination because of their lived experiences of disability, neurodiversity, gender identity as LGBTQIA+, socioeconomic disadvantage, and Māori and Pasifika who experience systemic racism that contributes to intergenerational trauma; </a:t>
          </a:r>
          <a:endParaRPr lang="en-US" sz="1600" kern="1200" dirty="0"/>
        </a:p>
      </dsp:txBody>
      <dsp:txXfrm>
        <a:off x="0" y="2962775"/>
        <a:ext cx="6900512" cy="1481387"/>
      </dsp:txXfrm>
    </dsp:sp>
    <dsp:sp modelId="{448510C1-5EC4-42B8-B640-FEC45ADA58DF}">
      <dsp:nvSpPr>
        <dsp:cNvPr id="0" name=""/>
        <dsp:cNvSpPr/>
      </dsp:nvSpPr>
      <dsp:spPr>
        <a:xfrm>
          <a:off x="0" y="4444164"/>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F04178-97B0-4807-A981-4ED56C1879D1}">
      <dsp:nvSpPr>
        <dsp:cNvPr id="0" name=""/>
        <dsp:cNvSpPr/>
      </dsp:nvSpPr>
      <dsp:spPr>
        <a:xfrm>
          <a:off x="0" y="4444163"/>
          <a:ext cx="6900512" cy="1481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ct val="35000"/>
            </a:spcAft>
            <a:buNone/>
          </a:pPr>
          <a:r>
            <a:rPr lang="en-NZ" sz="1600" b="1" kern="1200" dirty="0"/>
            <a:t>Strengthening and Supporting Communities by enhancing the understanding, capacity and effectiveness of the wider communities</a:t>
          </a:r>
          <a:r>
            <a:rPr lang="en-NZ" sz="1600" kern="1200" dirty="0"/>
            <a:t> that work with, and affect educational and wellbeing outcomes for, trauma affected and other marginalised groups stated above in educational and other settings; </a:t>
          </a:r>
          <a:endParaRPr lang="en-US" sz="1600" kern="1200" dirty="0"/>
        </a:p>
      </dsp:txBody>
      <dsp:txXfrm>
        <a:off x="0" y="4444163"/>
        <a:ext cx="6900512" cy="14813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AFAA1-E3FA-4677-AB48-18032EAB6EF6}">
      <dsp:nvSpPr>
        <dsp:cNvPr id="0" name=""/>
        <dsp:cNvSpPr/>
      </dsp:nvSpPr>
      <dsp:spPr>
        <a:xfrm>
          <a:off x="0" y="675"/>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01521E-9507-46A6-A984-5C3572C76670}">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NZ" sz="2200" kern="1200" dirty="0"/>
            <a:t>Website development, logo and branding.</a:t>
          </a:r>
          <a:endParaRPr lang="en-US" sz="2200" kern="1200" dirty="0"/>
        </a:p>
      </dsp:txBody>
      <dsp:txXfrm>
        <a:off x="0" y="675"/>
        <a:ext cx="6900512" cy="1106957"/>
      </dsp:txXfrm>
    </dsp:sp>
    <dsp:sp modelId="{4946B398-BD68-40F1-B0F4-C755687C2EE2}">
      <dsp:nvSpPr>
        <dsp:cNvPr id="0" name=""/>
        <dsp:cNvSpPr/>
      </dsp:nvSpPr>
      <dsp:spPr>
        <a:xfrm>
          <a:off x="0" y="1107633"/>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C807DD-D7B6-4E86-BD92-B24B51728E65}">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NZ" sz="2200" kern="1200"/>
            <a:t>Finding the Parallels Project: Te ao Maori &amp; Western Worldview of trauma, healing and neuroscience of learning.</a:t>
          </a:r>
          <a:endParaRPr lang="en-US" sz="2200" kern="1200"/>
        </a:p>
      </dsp:txBody>
      <dsp:txXfrm>
        <a:off x="0" y="1107633"/>
        <a:ext cx="6900512" cy="1106957"/>
      </dsp:txXfrm>
    </dsp:sp>
    <dsp:sp modelId="{BC578598-956B-49A0-9351-A55213F0FA56}">
      <dsp:nvSpPr>
        <dsp:cNvPr id="0" name=""/>
        <dsp:cNvSpPr/>
      </dsp:nvSpPr>
      <dsp:spPr>
        <a:xfrm>
          <a:off x="0" y="2214591"/>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8B08FA-B5A8-4F9F-98FE-0883DE7AFBFC}">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NZ" sz="2200" kern="1200"/>
            <a:t>Understanding and Healing Trauma within the Disability Context</a:t>
          </a:r>
          <a:endParaRPr lang="en-US" sz="2200" kern="1200"/>
        </a:p>
      </dsp:txBody>
      <dsp:txXfrm>
        <a:off x="0" y="2214591"/>
        <a:ext cx="6900512" cy="1106957"/>
      </dsp:txXfrm>
    </dsp:sp>
    <dsp:sp modelId="{07247600-D818-4C1F-AEE8-184A087E8D40}">
      <dsp:nvSpPr>
        <dsp:cNvPr id="0" name=""/>
        <dsp:cNvSpPr/>
      </dsp:nvSpPr>
      <dsp:spPr>
        <a:xfrm>
          <a:off x="0" y="3321549"/>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C2426F-FDAE-4C51-8CC2-50C12FE137F0}">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NZ" sz="2200" kern="1200"/>
            <a:t>Support for mentoring those who wish to start out on their journey of being trauma informed.</a:t>
          </a:r>
          <a:endParaRPr lang="en-US" sz="2200" kern="1200"/>
        </a:p>
      </dsp:txBody>
      <dsp:txXfrm>
        <a:off x="0" y="3321549"/>
        <a:ext cx="6900512" cy="1106957"/>
      </dsp:txXfrm>
    </dsp:sp>
    <dsp:sp modelId="{A09CD59C-2AB8-44A3-9DF5-D46AB8FF4DE1}">
      <dsp:nvSpPr>
        <dsp:cNvPr id="0" name=""/>
        <dsp:cNvSpPr/>
      </dsp:nvSpPr>
      <dsp:spPr>
        <a:xfrm>
          <a:off x="0" y="4428507"/>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9ADD4C-85C1-4388-B10F-424A38DB4B8B}">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NZ" sz="2200" kern="1200"/>
            <a:t>Support with PLD for educators and training for whanau community. </a:t>
          </a:r>
          <a:endParaRPr lang="en-US" sz="2200" kern="1200"/>
        </a:p>
      </dsp:txBody>
      <dsp:txXfrm>
        <a:off x="0" y="4428507"/>
        <a:ext cx="6900512" cy="11069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269D-B2F8-C189-58C4-B2F30C555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E334957C-3A11-5742-3927-158E68817B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F36BC599-2FEE-3541-5CFD-C9D197A3A7B0}"/>
              </a:ext>
            </a:extLst>
          </p:cNvPr>
          <p:cNvSpPr>
            <a:spLocks noGrp="1"/>
          </p:cNvSpPr>
          <p:nvPr>
            <p:ph type="dt" sz="half" idx="10"/>
          </p:nvPr>
        </p:nvSpPr>
        <p:spPr/>
        <p:txBody>
          <a:bodyPr/>
          <a:lstStyle/>
          <a:p>
            <a:fld id="{CA0BF3D2-0146-4E1D-A6CC-47F2DD749A00}" type="datetimeFigureOut">
              <a:rPr lang="en-NZ" smtClean="0"/>
              <a:t>8/08/2023</a:t>
            </a:fld>
            <a:endParaRPr lang="en-NZ"/>
          </a:p>
        </p:txBody>
      </p:sp>
      <p:sp>
        <p:nvSpPr>
          <p:cNvPr id="5" name="Footer Placeholder 4">
            <a:extLst>
              <a:ext uri="{FF2B5EF4-FFF2-40B4-BE49-F238E27FC236}">
                <a16:creationId xmlns:a16="http://schemas.microsoft.com/office/drawing/2014/main" id="{D81C2780-0B90-5387-BA0D-067013249A0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9CB0453-C7AC-1DAA-A6D9-C88D2939F28D}"/>
              </a:ext>
            </a:extLst>
          </p:cNvPr>
          <p:cNvSpPr>
            <a:spLocks noGrp="1"/>
          </p:cNvSpPr>
          <p:nvPr>
            <p:ph type="sldNum" sz="quarter" idx="12"/>
          </p:nvPr>
        </p:nvSpPr>
        <p:spPr/>
        <p:txBody>
          <a:bodyPr/>
          <a:lstStyle/>
          <a:p>
            <a:fld id="{12EDBC20-748B-4A3F-82EE-397CD290EF1B}" type="slidenum">
              <a:rPr lang="en-NZ" smtClean="0"/>
              <a:t>‹#›</a:t>
            </a:fld>
            <a:endParaRPr lang="en-NZ"/>
          </a:p>
        </p:txBody>
      </p:sp>
    </p:spTree>
    <p:extLst>
      <p:ext uri="{BB962C8B-B14F-4D97-AF65-F5344CB8AC3E}">
        <p14:creationId xmlns:p14="http://schemas.microsoft.com/office/powerpoint/2010/main" val="2545273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2BE5-3DEC-91BD-B9A0-96BAA60553EE}"/>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84BF1D5-0279-23D2-F609-C38275E73E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EDA5F22-15CF-9940-FFA6-BBB19B71C301}"/>
              </a:ext>
            </a:extLst>
          </p:cNvPr>
          <p:cNvSpPr>
            <a:spLocks noGrp="1"/>
          </p:cNvSpPr>
          <p:nvPr>
            <p:ph type="dt" sz="half" idx="10"/>
          </p:nvPr>
        </p:nvSpPr>
        <p:spPr/>
        <p:txBody>
          <a:bodyPr/>
          <a:lstStyle/>
          <a:p>
            <a:fld id="{CA0BF3D2-0146-4E1D-A6CC-47F2DD749A00}" type="datetimeFigureOut">
              <a:rPr lang="en-NZ" smtClean="0"/>
              <a:t>8/08/2023</a:t>
            </a:fld>
            <a:endParaRPr lang="en-NZ"/>
          </a:p>
        </p:txBody>
      </p:sp>
      <p:sp>
        <p:nvSpPr>
          <p:cNvPr id="5" name="Footer Placeholder 4">
            <a:extLst>
              <a:ext uri="{FF2B5EF4-FFF2-40B4-BE49-F238E27FC236}">
                <a16:creationId xmlns:a16="http://schemas.microsoft.com/office/drawing/2014/main" id="{A3648E4A-B5FE-0353-B070-AF5418CC542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D8D8149-2C62-85EE-0931-2DC750A00954}"/>
              </a:ext>
            </a:extLst>
          </p:cNvPr>
          <p:cNvSpPr>
            <a:spLocks noGrp="1"/>
          </p:cNvSpPr>
          <p:nvPr>
            <p:ph type="sldNum" sz="quarter" idx="12"/>
          </p:nvPr>
        </p:nvSpPr>
        <p:spPr/>
        <p:txBody>
          <a:bodyPr/>
          <a:lstStyle/>
          <a:p>
            <a:fld id="{12EDBC20-748B-4A3F-82EE-397CD290EF1B}" type="slidenum">
              <a:rPr lang="en-NZ" smtClean="0"/>
              <a:t>‹#›</a:t>
            </a:fld>
            <a:endParaRPr lang="en-NZ"/>
          </a:p>
        </p:txBody>
      </p:sp>
    </p:spTree>
    <p:extLst>
      <p:ext uri="{BB962C8B-B14F-4D97-AF65-F5344CB8AC3E}">
        <p14:creationId xmlns:p14="http://schemas.microsoft.com/office/powerpoint/2010/main" val="305306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F4B00C-3360-1F0F-ED26-0C83AC8D34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49C3219E-244A-37E3-17FD-CC2D9B1F9B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98B88D5-14C9-166C-F649-D4DFFF48FF46}"/>
              </a:ext>
            </a:extLst>
          </p:cNvPr>
          <p:cNvSpPr>
            <a:spLocks noGrp="1"/>
          </p:cNvSpPr>
          <p:nvPr>
            <p:ph type="dt" sz="half" idx="10"/>
          </p:nvPr>
        </p:nvSpPr>
        <p:spPr/>
        <p:txBody>
          <a:bodyPr/>
          <a:lstStyle/>
          <a:p>
            <a:fld id="{CA0BF3D2-0146-4E1D-A6CC-47F2DD749A00}" type="datetimeFigureOut">
              <a:rPr lang="en-NZ" smtClean="0"/>
              <a:t>8/08/2023</a:t>
            </a:fld>
            <a:endParaRPr lang="en-NZ"/>
          </a:p>
        </p:txBody>
      </p:sp>
      <p:sp>
        <p:nvSpPr>
          <p:cNvPr id="5" name="Footer Placeholder 4">
            <a:extLst>
              <a:ext uri="{FF2B5EF4-FFF2-40B4-BE49-F238E27FC236}">
                <a16:creationId xmlns:a16="http://schemas.microsoft.com/office/drawing/2014/main" id="{7BCC0776-946D-6C79-65C7-DDC7F87526C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9BF7F3D-863D-4BFC-9D27-099BB5FC20A2}"/>
              </a:ext>
            </a:extLst>
          </p:cNvPr>
          <p:cNvSpPr>
            <a:spLocks noGrp="1"/>
          </p:cNvSpPr>
          <p:nvPr>
            <p:ph type="sldNum" sz="quarter" idx="12"/>
          </p:nvPr>
        </p:nvSpPr>
        <p:spPr/>
        <p:txBody>
          <a:bodyPr/>
          <a:lstStyle/>
          <a:p>
            <a:fld id="{12EDBC20-748B-4A3F-82EE-397CD290EF1B}" type="slidenum">
              <a:rPr lang="en-NZ" smtClean="0"/>
              <a:t>‹#›</a:t>
            </a:fld>
            <a:endParaRPr lang="en-NZ"/>
          </a:p>
        </p:txBody>
      </p:sp>
    </p:spTree>
    <p:extLst>
      <p:ext uri="{BB962C8B-B14F-4D97-AF65-F5344CB8AC3E}">
        <p14:creationId xmlns:p14="http://schemas.microsoft.com/office/powerpoint/2010/main" val="199938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6959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FCD3F-C2BE-3DED-2489-219703FAD350}"/>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CB7DA30A-6BBB-F1A2-AF8A-FB9ED4D6C4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D3B3E3C-578F-54A9-910B-2C34394F558C}"/>
              </a:ext>
            </a:extLst>
          </p:cNvPr>
          <p:cNvSpPr>
            <a:spLocks noGrp="1"/>
          </p:cNvSpPr>
          <p:nvPr>
            <p:ph type="dt" sz="half" idx="10"/>
          </p:nvPr>
        </p:nvSpPr>
        <p:spPr/>
        <p:txBody>
          <a:bodyPr/>
          <a:lstStyle/>
          <a:p>
            <a:fld id="{CA0BF3D2-0146-4E1D-A6CC-47F2DD749A00}" type="datetimeFigureOut">
              <a:rPr lang="en-NZ" smtClean="0"/>
              <a:t>8/08/2023</a:t>
            </a:fld>
            <a:endParaRPr lang="en-NZ"/>
          </a:p>
        </p:txBody>
      </p:sp>
      <p:sp>
        <p:nvSpPr>
          <p:cNvPr id="5" name="Footer Placeholder 4">
            <a:extLst>
              <a:ext uri="{FF2B5EF4-FFF2-40B4-BE49-F238E27FC236}">
                <a16:creationId xmlns:a16="http://schemas.microsoft.com/office/drawing/2014/main" id="{2147399C-8069-ED41-3CE4-BE866BA3FFD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6C85118-E600-4677-852E-937C417A6E0C}"/>
              </a:ext>
            </a:extLst>
          </p:cNvPr>
          <p:cNvSpPr>
            <a:spLocks noGrp="1"/>
          </p:cNvSpPr>
          <p:nvPr>
            <p:ph type="sldNum" sz="quarter" idx="12"/>
          </p:nvPr>
        </p:nvSpPr>
        <p:spPr/>
        <p:txBody>
          <a:bodyPr/>
          <a:lstStyle/>
          <a:p>
            <a:fld id="{12EDBC20-748B-4A3F-82EE-397CD290EF1B}" type="slidenum">
              <a:rPr lang="en-NZ" smtClean="0"/>
              <a:t>‹#›</a:t>
            </a:fld>
            <a:endParaRPr lang="en-NZ"/>
          </a:p>
        </p:txBody>
      </p:sp>
    </p:spTree>
    <p:extLst>
      <p:ext uri="{BB962C8B-B14F-4D97-AF65-F5344CB8AC3E}">
        <p14:creationId xmlns:p14="http://schemas.microsoft.com/office/powerpoint/2010/main" val="2069824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5FDA5-129B-E982-A673-2D4A84F90E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0D5FFD9B-596C-659B-7ECB-FB7760AF32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244AF4-DBCB-BF62-1AFA-E190C06F2D94}"/>
              </a:ext>
            </a:extLst>
          </p:cNvPr>
          <p:cNvSpPr>
            <a:spLocks noGrp="1"/>
          </p:cNvSpPr>
          <p:nvPr>
            <p:ph type="dt" sz="half" idx="10"/>
          </p:nvPr>
        </p:nvSpPr>
        <p:spPr/>
        <p:txBody>
          <a:bodyPr/>
          <a:lstStyle/>
          <a:p>
            <a:fld id="{CA0BF3D2-0146-4E1D-A6CC-47F2DD749A00}" type="datetimeFigureOut">
              <a:rPr lang="en-NZ" smtClean="0"/>
              <a:t>8/08/2023</a:t>
            </a:fld>
            <a:endParaRPr lang="en-NZ"/>
          </a:p>
        </p:txBody>
      </p:sp>
      <p:sp>
        <p:nvSpPr>
          <p:cNvPr id="5" name="Footer Placeholder 4">
            <a:extLst>
              <a:ext uri="{FF2B5EF4-FFF2-40B4-BE49-F238E27FC236}">
                <a16:creationId xmlns:a16="http://schemas.microsoft.com/office/drawing/2014/main" id="{EFAD2044-0077-04A5-AE07-52CDED5F184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7DB84B8-E1BC-788A-E93B-95F39EA6AEEA}"/>
              </a:ext>
            </a:extLst>
          </p:cNvPr>
          <p:cNvSpPr>
            <a:spLocks noGrp="1"/>
          </p:cNvSpPr>
          <p:nvPr>
            <p:ph type="sldNum" sz="quarter" idx="12"/>
          </p:nvPr>
        </p:nvSpPr>
        <p:spPr/>
        <p:txBody>
          <a:bodyPr/>
          <a:lstStyle/>
          <a:p>
            <a:fld id="{12EDBC20-748B-4A3F-82EE-397CD290EF1B}" type="slidenum">
              <a:rPr lang="en-NZ" smtClean="0"/>
              <a:t>‹#›</a:t>
            </a:fld>
            <a:endParaRPr lang="en-NZ"/>
          </a:p>
        </p:txBody>
      </p:sp>
    </p:spTree>
    <p:extLst>
      <p:ext uri="{BB962C8B-B14F-4D97-AF65-F5344CB8AC3E}">
        <p14:creationId xmlns:p14="http://schemas.microsoft.com/office/powerpoint/2010/main" val="1813344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50034-8DBE-8D61-AADB-7EC26E7FE266}"/>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65D27BE-1AB1-B10B-24B6-FBEFBD674D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AE6D5AC1-02A7-56ED-08F7-A2C52A2A06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FF2A3983-C8F4-AADE-0398-ED63D53E300D}"/>
              </a:ext>
            </a:extLst>
          </p:cNvPr>
          <p:cNvSpPr>
            <a:spLocks noGrp="1"/>
          </p:cNvSpPr>
          <p:nvPr>
            <p:ph type="dt" sz="half" idx="10"/>
          </p:nvPr>
        </p:nvSpPr>
        <p:spPr/>
        <p:txBody>
          <a:bodyPr/>
          <a:lstStyle/>
          <a:p>
            <a:fld id="{CA0BF3D2-0146-4E1D-A6CC-47F2DD749A00}" type="datetimeFigureOut">
              <a:rPr lang="en-NZ" smtClean="0"/>
              <a:t>8/08/2023</a:t>
            </a:fld>
            <a:endParaRPr lang="en-NZ"/>
          </a:p>
        </p:txBody>
      </p:sp>
      <p:sp>
        <p:nvSpPr>
          <p:cNvPr id="6" name="Footer Placeholder 5">
            <a:extLst>
              <a:ext uri="{FF2B5EF4-FFF2-40B4-BE49-F238E27FC236}">
                <a16:creationId xmlns:a16="http://schemas.microsoft.com/office/drawing/2014/main" id="{2CCE172C-545A-1595-B73F-0F58D8A92FD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1ABA8A1B-B56C-BF51-3493-7A8A33EEE359}"/>
              </a:ext>
            </a:extLst>
          </p:cNvPr>
          <p:cNvSpPr>
            <a:spLocks noGrp="1"/>
          </p:cNvSpPr>
          <p:nvPr>
            <p:ph type="sldNum" sz="quarter" idx="12"/>
          </p:nvPr>
        </p:nvSpPr>
        <p:spPr/>
        <p:txBody>
          <a:bodyPr/>
          <a:lstStyle/>
          <a:p>
            <a:fld id="{12EDBC20-748B-4A3F-82EE-397CD290EF1B}" type="slidenum">
              <a:rPr lang="en-NZ" smtClean="0"/>
              <a:t>‹#›</a:t>
            </a:fld>
            <a:endParaRPr lang="en-NZ"/>
          </a:p>
        </p:txBody>
      </p:sp>
    </p:spTree>
    <p:extLst>
      <p:ext uri="{BB962C8B-B14F-4D97-AF65-F5344CB8AC3E}">
        <p14:creationId xmlns:p14="http://schemas.microsoft.com/office/powerpoint/2010/main" val="3298741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99B5-259A-01A7-B01E-6EA017A4A98A}"/>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B4306A45-2A14-1A37-71AB-8BD0EDDBC8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FB9694-C9C7-6E5C-B02F-94653F36EA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42E68ACD-475C-60D4-CD55-C11133F566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95C4B5-C06A-6E4F-2748-48DFE778E2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6B33BF8C-5EAF-74E2-C30B-B87AFAC6B839}"/>
              </a:ext>
            </a:extLst>
          </p:cNvPr>
          <p:cNvSpPr>
            <a:spLocks noGrp="1"/>
          </p:cNvSpPr>
          <p:nvPr>
            <p:ph type="dt" sz="half" idx="10"/>
          </p:nvPr>
        </p:nvSpPr>
        <p:spPr/>
        <p:txBody>
          <a:bodyPr/>
          <a:lstStyle/>
          <a:p>
            <a:fld id="{CA0BF3D2-0146-4E1D-A6CC-47F2DD749A00}" type="datetimeFigureOut">
              <a:rPr lang="en-NZ" smtClean="0"/>
              <a:t>8/08/2023</a:t>
            </a:fld>
            <a:endParaRPr lang="en-NZ"/>
          </a:p>
        </p:txBody>
      </p:sp>
      <p:sp>
        <p:nvSpPr>
          <p:cNvPr id="8" name="Footer Placeholder 7">
            <a:extLst>
              <a:ext uri="{FF2B5EF4-FFF2-40B4-BE49-F238E27FC236}">
                <a16:creationId xmlns:a16="http://schemas.microsoft.com/office/drawing/2014/main" id="{11F670C1-4F73-D074-561D-D85C503E600C}"/>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849B0E3F-BAEB-B428-6058-E5726D05CBDD}"/>
              </a:ext>
            </a:extLst>
          </p:cNvPr>
          <p:cNvSpPr>
            <a:spLocks noGrp="1"/>
          </p:cNvSpPr>
          <p:nvPr>
            <p:ph type="sldNum" sz="quarter" idx="12"/>
          </p:nvPr>
        </p:nvSpPr>
        <p:spPr/>
        <p:txBody>
          <a:bodyPr/>
          <a:lstStyle/>
          <a:p>
            <a:fld id="{12EDBC20-748B-4A3F-82EE-397CD290EF1B}" type="slidenum">
              <a:rPr lang="en-NZ" smtClean="0"/>
              <a:t>‹#›</a:t>
            </a:fld>
            <a:endParaRPr lang="en-NZ"/>
          </a:p>
        </p:txBody>
      </p:sp>
    </p:spTree>
    <p:extLst>
      <p:ext uri="{BB962C8B-B14F-4D97-AF65-F5344CB8AC3E}">
        <p14:creationId xmlns:p14="http://schemas.microsoft.com/office/powerpoint/2010/main" val="2495721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2CE07-F703-6A11-655A-20FE013869B4}"/>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8A2B6194-9410-6774-2625-B9CA389B7816}"/>
              </a:ext>
            </a:extLst>
          </p:cNvPr>
          <p:cNvSpPr>
            <a:spLocks noGrp="1"/>
          </p:cNvSpPr>
          <p:nvPr>
            <p:ph type="dt" sz="half" idx="10"/>
          </p:nvPr>
        </p:nvSpPr>
        <p:spPr/>
        <p:txBody>
          <a:bodyPr/>
          <a:lstStyle/>
          <a:p>
            <a:fld id="{CA0BF3D2-0146-4E1D-A6CC-47F2DD749A00}" type="datetimeFigureOut">
              <a:rPr lang="en-NZ" smtClean="0"/>
              <a:t>8/08/2023</a:t>
            </a:fld>
            <a:endParaRPr lang="en-NZ"/>
          </a:p>
        </p:txBody>
      </p:sp>
      <p:sp>
        <p:nvSpPr>
          <p:cNvPr id="4" name="Footer Placeholder 3">
            <a:extLst>
              <a:ext uri="{FF2B5EF4-FFF2-40B4-BE49-F238E27FC236}">
                <a16:creationId xmlns:a16="http://schemas.microsoft.com/office/drawing/2014/main" id="{8A3424B7-9D2C-3C35-8A97-48FA4F6BA874}"/>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889DA729-EF6C-E269-4538-550E39E29C0C}"/>
              </a:ext>
            </a:extLst>
          </p:cNvPr>
          <p:cNvSpPr>
            <a:spLocks noGrp="1"/>
          </p:cNvSpPr>
          <p:nvPr>
            <p:ph type="sldNum" sz="quarter" idx="12"/>
          </p:nvPr>
        </p:nvSpPr>
        <p:spPr/>
        <p:txBody>
          <a:bodyPr/>
          <a:lstStyle/>
          <a:p>
            <a:fld id="{12EDBC20-748B-4A3F-82EE-397CD290EF1B}" type="slidenum">
              <a:rPr lang="en-NZ" smtClean="0"/>
              <a:t>‹#›</a:t>
            </a:fld>
            <a:endParaRPr lang="en-NZ"/>
          </a:p>
        </p:txBody>
      </p:sp>
    </p:spTree>
    <p:extLst>
      <p:ext uri="{BB962C8B-B14F-4D97-AF65-F5344CB8AC3E}">
        <p14:creationId xmlns:p14="http://schemas.microsoft.com/office/powerpoint/2010/main" val="2260342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8B0BCF-A20C-4C1D-2C7D-78C81339C593}"/>
              </a:ext>
            </a:extLst>
          </p:cNvPr>
          <p:cNvSpPr>
            <a:spLocks noGrp="1"/>
          </p:cNvSpPr>
          <p:nvPr>
            <p:ph type="dt" sz="half" idx="10"/>
          </p:nvPr>
        </p:nvSpPr>
        <p:spPr/>
        <p:txBody>
          <a:bodyPr/>
          <a:lstStyle/>
          <a:p>
            <a:fld id="{CA0BF3D2-0146-4E1D-A6CC-47F2DD749A00}" type="datetimeFigureOut">
              <a:rPr lang="en-NZ" smtClean="0"/>
              <a:t>8/08/2023</a:t>
            </a:fld>
            <a:endParaRPr lang="en-NZ"/>
          </a:p>
        </p:txBody>
      </p:sp>
      <p:sp>
        <p:nvSpPr>
          <p:cNvPr id="3" name="Footer Placeholder 2">
            <a:extLst>
              <a:ext uri="{FF2B5EF4-FFF2-40B4-BE49-F238E27FC236}">
                <a16:creationId xmlns:a16="http://schemas.microsoft.com/office/drawing/2014/main" id="{F6B241E8-DD76-2213-1CF2-B1C3EBCB05F9}"/>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7381C803-E6FB-4978-737B-8A51D418AF4E}"/>
              </a:ext>
            </a:extLst>
          </p:cNvPr>
          <p:cNvSpPr>
            <a:spLocks noGrp="1"/>
          </p:cNvSpPr>
          <p:nvPr>
            <p:ph type="sldNum" sz="quarter" idx="12"/>
          </p:nvPr>
        </p:nvSpPr>
        <p:spPr/>
        <p:txBody>
          <a:bodyPr/>
          <a:lstStyle/>
          <a:p>
            <a:fld id="{12EDBC20-748B-4A3F-82EE-397CD290EF1B}" type="slidenum">
              <a:rPr lang="en-NZ" smtClean="0"/>
              <a:t>‹#›</a:t>
            </a:fld>
            <a:endParaRPr lang="en-NZ"/>
          </a:p>
        </p:txBody>
      </p:sp>
    </p:spTree>
    <p:extLst>
      <p:ext uri="{BB962C8B-B14F-4D97-AF65-F5344CB8AC3E}">
        <p14:creationId xmlns:p14="http://schemas.microsoft.com/office/powerpoint/2010/main" val="853310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B7E9-047A-061B-73E0-5CB5830DDC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719C84B9-DBDF-C7A9-543D-31B2525E5E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046E0BCA-6754-D177-67CD-0D7FD2CAC0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8B8AAB-1903-42A0-0BB3-B602E7EC39E9}"/>
              </a:ext>
            </a:extLst>
          </p:cNvPr>
          <p:cNvSpPr>
            <a:spLocks noGrp="1"/>
          </p:cNvSpPr>
          <p:nvPr>
            <p:ph type="dt" sz="half" idx="10"/>
          </p:nvPr>
        </p:nvSpPr>
        <p:spPr/>
        <p:txBody>
          <a:bodyPr/>
          <a:lstStyle/>
          <a:p>
            <a:fld id="{CA0BF3D2-0146-4E1D-A6CC-47F2DD749A00}" type="datetimeFigureOut">
              <a:rPr lang="en-NZ" smtClean="0"/>
              <a:t>8/08/2023</a:t>
            </a:fld>
            <a:endParaRPr lang="en-NZ"/>
          </a:p>
        </p:txBody>
      </p:sp>
      <p:sp>
        <p:nvSpPr>
          <p:cNvPr id="6" name="Footer Placeholder 5">
            <a:extLst>
              <a:ext uri="{FF2B5EF4-FFF2-40B4-BE49-F238E27FC236}">
                <a16:creationId xmlns:a16="http://schemas.microsoft.com/office/drawing/2014/main" id="{ABFDCF89-CF70-66C7-A4F0-4FFC3070842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61EE401-EA52-72D8-1590-024950BF74E7}"/>
              </a:ext>
            </a:extLst>
          </p:cNvPr>
          <p:cNvSpPr>
            <a:spLocks noGrp="1"/>
          </p:cNvSpPr>
          <p:nvPr>
            <p:ph type="sldNum" sz="quarter" idx="12"/>
          </p:nvPr>
        </p:nvSpPr>
        <p:spPr/>
        <p:txBody>
          <a:bodyPr/>
          <a:lstStyle/>
          <a:p>
            <a:fld id="{12EDBC20-748B-4A3F-82EE-397CD290EF1B}" type="slidenum">
              <a:rPr lang="en-NZ" smtClean="0"/>
              <a:t>‹#›</a:t>
            </a:fld>
            <a:endParaRPr lang="en-NZ"/>
          </a:p>
        </p:txBody>
      </p:sp>
    </p:spTree>
    <p:extLst>
      <p:ext uri="{BB962C8B-B14F-4D97-AF65-F5344CB8AC3E}">
        <p14:creationId xmlns:p14="http://schemas.microsoft.com/office/powerpoint/2010/main" val="717332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693B6-BB41-40D6-D4D9-6B5DA4D01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93E0379D-D98C-9CE5-804B-86987A4EDC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5468253D-BB08-F1A8-7FCC-70C86869AF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721C1D-A699-65F3-571C-74E9DB3DC3BD}"/>
              </a:ext>
            </a:extLst>
          </p:cNvPr>
          <p:cNvSpPr>
            <a:spLocks noGrp="1"/>
          </p:cNvSpPr>
          <p:nvPr>
            <p:ph type="dt" sz="half" idx="10"/>
          </p:nvPr>
        </p:nvSpPr>
        <p:spPr/>
        <p:txBody>
          <a:bodyPr/>
          <a:lstStyle/>
          <a:p>
            <a:fld id="{CA0BF3D2-0146-4E1D-A6CC-47F2DD749A00}" type="datetimeFigureOut">
              <a:rPr lang="en-NZ" smtClean="0"/>
              <a:t>8/08/2023</a:t>
            </a:fld>
            <a:endParaRPr lang="en-NZ"/>
          </a:p>
        </p:txBody>
      </p:sp>
      <p:sp>
        <p:nvSpPr>
          <p:cNvPr id="6" name="Footer Placeholder 5">
            <a:extLst>
              <a:ext uri="{FF2B5EF4-FFF2-40B4-BE49-F238E27FC236}">
                <a16:creationId xmlns:a16="http://schemas.microsoft.com/office/drawing/2014/main" id="{B35CB932-4842-CEA4-FB95-77E39BBA366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43E81336-1968-B5BE-4D50-76338E16CAB3}"/>
              </a:ext>
            </a:extLst>
          </p:cNvPr>
          <p:cNvSpPr>
            <a:spLocks noGrp="1"/>
          </p:cNvSpPr>
          <p:nvPr>
            <p:ph type="sldNum" sz="quarter" idx="12"/>
          </p:nvPr>
        </p:nvSpPr>
        <p:spPr/>
        <p:txBody>
          <a:bodyPr/>
          <a:lstStyle/>
          <a:p>
            <a:fld id="{12EDBC20-748B-4A3F-82EE-397CD290EF1B}" type="slidenum">
              <a:rPr lang="en-NZ" smtClean="0"/>
              <a:t>‹#›</a:t>
            </a:fld>
            <a:endParaRPr lang="en-NZ"/>
          </a:p>
        </p:txBody>
      </p:sp>
    </p:spTree>
    <p:extLst>
      <p:ext uri="{BB962C8B-B14F-4D97-AF65-F5344CB8AC3E}">
        <p14:creationId xmlns:p14="http://schemas.microsoft.com/office/powerpoint/2010/main" val="562918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1CDD82-2EAA-FDB9-907E-8323A32ABB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8FD530A-1B24-7974-5D86-13F38802BF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0A9CAAE-34CB-FECC-5C8D-62733CA554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0BF3D2-0146-4E1D-A6CC-47F2DD749A00}" type="datetimeFigureOut">
              <a:rPr lang="en-NZ" smtClean="0"/>
              <a:t>8/08/2023</a:t>
            </a:fld>
            <a:endParaRPr lang="en-NZ"/>
          </a:p>
        </p:txBody>
      </p:sp>
      <p:sp>
        <p:nvSpPr>
          <p:cNvPr id="5" name="Footer Placeholder 4">
            <a:extLst>
              <a:ext uri="{FF2B5EF4-FFF2-40B4-BE49-F238E27FC236}">
                <a16:creationId xmlns:a16="http://schemas.microsoft.com/office/drawing/2014/main" id="{4DC74990-FA58-BDDD-8FE8-BF3FAD7E25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14F7546E-60EC-2C1D-A763-A08F16761C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DBC20-748B-4A3F-82EE-397CD290EF1B}" type="slidenum">
              <a:rPr lang="en-NZ" smtClean="0"/>
              <a:t>‹#›</a:t>
            </a:fld>
            <a:endParaRPr lang="en-NZ"/>
          </a:p>
        </p:txBody>
      </p:sp>
    </p:spTree>
    <p:extLst>
      <p:ext uri="{BB962C8B-B14F-4D97-AF65-F5344CB8AC3E}">
        <p14:creationId xmlns:p14="http://schemas.microsoft.com/office/powerpoint/2010/main" val="181465062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www.stephenporges.com/about" TargetMode="External"/><Relationship Id="rId3" Type="http://schemas.openxmlformats.org/officeDocument/2006/relationships/hyperlink" Target="https://www.engagetraining.co.nz/online-resources" TargetMode="External"/><Relationship Id="rId7" Type="http://schemas.openxmlformats.org/officeDocument/2006/relationships/hyperlink" Target="https://www.besselvanderkolk.com/" TargetMode="External"/><Relationship Id="rId2" Type="http://schemas.openxmlformats.org/officeDocument/2006/relationships/hyperlink" Target="https://www.engagetraining.co.nz/podcasts" TargetMode="External"/><Relationship Id="rId1" Type="http://schemas.openxmlformats.org/officeDocument/2006/relationships/slideLayout" Target="../slideLayouts/slideLayout2.xml"/><Relationship Id="rId6" Type="http://schemas.openxmlformats.org/officeDocument/2006/relationships/hyperlink" Target="https://drdansiegel.com/" TargetMode="External"/><Relationship Id="rId5" Type="http://schemas.openxmlformats.org/officeDocument/2006/relationships/hyperlink" Target="https://www.childtrauma.org/brain-dev-neuroscience" TargetMode="External"/><Relationship Id="rId4" Type="http://schemas.openxmlformats.org/officeDocument/2006/relationships/hyperlink" Target="https://monadelahooke.com/podcasts/"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ohchr.org/en/instruments-mechanisms/instruments/convention-rights-child" TargetMode="External"/><Relationship Id="rId2" Type="http://schemas.openxmlformats.org/officeDocument/2006/relationships/hyperlink" Target="https://www.un.org/development/desa/disabilities/convention-on-the-rights-of-persons-with-disabilities/convention-on-the-rights-of-persons-with-disabilities-2.html" TargetMode="External"/><Relationship Id="rId1" Type="http://schemas.openxmlformats.org/officeDocument/2006/relationships/slideLayout" Target="../slideLayouts/slideLayout2.xml"/><Relationship Id="rId5" Type="http://schemas.openxmlformats.org/officeDocument/2006/relationships/hyperlink" Target="https://www.enablinggoodlives.co.nz/about-egl/egl-approach/principles/" TargetMode="External"/><Relationship Id="rId4" Type="http://schemas.openxmlformats.org/officeDocument/2006/relationships/hyperlink" Target="https://www.un.org/development/desa/indigenouspeoples/wp-content/uploads/sites/19/2018/11/UNDRIP_E_web.pdf" TargetMode="Externa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mailto:Frianwadia@natina.co.nz"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drgabormate.com/the-wisdom-of-trauma/" TargetMode="External"/><Relationship Id="rId2" Type="http://schemas.openxmlformats.org/officeDocument/2006/relationships/hyperlink" Target="https://www.youtube.com/watch?v=nmJOuTAk09g"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untry road along the side of mountains">
            <a:extLst>
              <a:ext uri="{FF2B5EF4-FFF2-40B4-BE49-F238E27FC236}">
                <a16:creationId xmlns:a16="http://schemas.microsoft.com/office/drawing/2014/main" id="{8DF40198-AA69-504F-8B1A-1712DF828D97}"/>
              </a:ext>
            </a:extLst>
          </p:cNvPr>
          <p:cNvPicPr>
            <a:picLocks noChangeAspect="1"/>
          </p:cNvPicPr>
          <p:nvPr/>
        </p:nvPicPr>
        <p:blipFill rotWithShape="1">
          <a:blip r:embed="rId2"/>
          <a:srcRect l="5884" r="-1" b="-1"/>
          <a:stretch/>
        </p:blipFill>
        <p:spPr>
          <a:xfrm>
            <a:off x="2522358" y="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81577A-BBCB-2712-134A-12128EB9354D}"/>
              </a:ext>
            </a:extLst>
          </p:cNvPr>
          <p:cNvSpPr>
            <a:spLocks noGrp="1"/>
          </p:cNvSpPr>
          <p:nvPr>
            <p:ph type="ctrTitle"/>
          </p:nvPr>
        </p:nvSpPr>
        <p:spPr>
          <a:xfrm>
            <a:off x="952229" y="592052"/>
            <a:ext cx="4191272" cy="3692028"/>
          </a:xfrm>
          <a:noFill/>
        </p:spPr>
        <p:txBody>
          <a:bodyPr>
            <a:normAutofit/>
          </a:bodyPr>
          <a:lstStyle/>
          <a:p>
            <a:pPr algn="l"/>
            <a:r>
              <a:rPr lang="en-NZ" sz="5200" dirty="0"/>
              <a:t>The NATINA Journey:</a:t>
            </a:r>
            <a:br>
              <a:rPr lang="en-NZ" sz="5200" dirty="0"/>
            </a:br>
            <a:r>
              <a:rPr lang="en-NZ" sz="5200" dirty="0"/>
              <a:t>from trauma to healing &amp; hope. </a:t>
            </a:r>
          </a:p>
        </p:txBody>
      </p:sp>
      <p:sp>
        <p:nvSpPr>
          <p:cNvPr id="3" name="Subtitle 2">
            <a:extLst>
              <a:ext uri="{FF2B5EF4-FFF2-40B4-BE49-F238E27FC236}">
                <a16:creationId xmlns:a16="http://schemas.microsoft.com/office/drawing/2014/main" id="{9FA01A34-A36D-A29B-CF61-EE138DB8EBCE}"/>
              </a:ext>
            </a:extLst>
          </p:cNvPr>
          <p:cNvSpPr>
            <a:spLocks noGrp="1"/>
          </p:cNvSpPr>
          <p:nvPr>
            <p:ph type="subTitle" idx="1"/>
          </p:nvPr>
        </p:nvSpPr>
        <p:spPr>
          <a:xfrm>
            <a:off x="952229" y="4707439"/>
            <a:ext cx="3973386" cy="1485319"/>
          </a:xfrm>
          <a:noFill/>
        </p:spPr>
        <p:txBody>
          <a:bodyPr>
            <a:normAutofit/>
          </a:bodyPr>
          <a:lstStyle/>
          <a:p>
            <a:pPr algn="l"/>
            <a:r>
              <a:rPr lang="en-NZ" dirty="0"/>
              <a:t>Frian Wadia MNZM </a:t>
            </a:r>
          </a:p>
          <a:p>
            <a:pPr algn="l"/>
            <a:r>
              <a:rPr lang="en-NZ" dirty="0"/>
              <a:t>9</a:t>
            </a:r>
            <a:r>
              <a:rPr lang="en-NZ" baseline="30000" dirty="0"/>
              <a:t>th</a:t>
            </a:r>
            <a:r>
              <a:rPr lang="en-NZ" dirty="0"/>
              <a:t> August 2023 </a:t>
            </a:r>
          </a:p>
        </p:txBody>
      </p:sp>
    </p:spTree>
    <p:extLst>
      <p:ext uri="{BB962C8B-B14F-4D97-AF65-F5344CB8AC3E}">
        <p14:creationId xmlns:p14="http://schemas.microsoft.com/office/powerpoint/2010/main" val="1336545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372D8-D3C4-882E-E662-AAD42106B63C}"/>
              </a:ext>
            </a:extLst>
          </p:cNvPr>
          <p:cNvPicPr>
            <a:picLocks noChangeAspect="1"/>
          </p:cNvPicPr>
          <p:nvPr/>
        </p:nvPicPr>
        <p:blipFill rotWithShape="1">
          <a:blip r:embed="rId2"/>
          <a:srcRect t="3785"/>
          <a:stretch/>
        </p:blipFill>
        <p:spPr>
          <a:xfrm>
            <a:off x="962526" y="207219"/>
            <a:ext cx="9903708" cy="6443562"/>
          </a:xfrm>
          <a:prstGeom prst="rect">
            <a:avLst/>
          </a:prstGeom>
        </p:spPr>
      </p:pic>
    </p:spTree>
    <p:extLst>
      <p:ext uri="{BB962C8B-B14F-4D97-AF65-F5344CB8AC3E}">
        <p14:creationId xmlns:p14="http://schemas.microsoft.com/office/powerpoint/2010/main" val="1064548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1AA4D8-FF3A-2255-2B9B-D993953A9BE3}"/>
              </a:ext>
            </a:extLst>
          </p:cNvPr>
          <p:cNvPicPr>
            <a:picLocks noChangeAspect="1"/>
          </p:cNvPicPr>
          <p:nvPr/>
        </p:nvPicPr>
        <p:blipFill>
          <a:blip r:embed="rId2"/>
          <a:stretch>
            <a:fillRect/>
          </a:stretch>
        </p:blipFill>
        <p:spPr>
          <a:xfrm>
            <a:off x="268381" y="438653"/>
            <a:ext cx="7468247" cy="5980694"/>
          </a:xfrm>
          <a:prstGeom prst="rect">
            <a:avLst/>
          </a:prstGeom>
        </p:spPr>
      </p:pic>
      <p:pic>
        <p:nvPicPr>
          <p:cNvPr id="3" name="Picture 2">
            <a:extLst>
              <a:ext uri="{FF2B5EF4-FFF2-40B4-BE49-F238E27FC236}">
                <a16:creationId xmlns:a16="http://schemas.microsoft.com/office/drawing/2014/main" id="{DB6D8DF5-0CB2-2914-1DAC-DA5CF70D7BD3}"/>
              </a:ext>
            </a:extLst>
          </p:cNvPr>
          <p:cNvPicPr>
            <a:picLocks noChangeAspect="1"/>
          </p:cNvPicPr>
          <p:nvPr/>
        </p:nvPicPr>
        <p:blipFill>
          <a:blip r:embed="rId3"/>
          <a:stretch>
            <a:fillRect/>
          </a:stretch>
        </p:blipFill>
        <p:spPr>
          <a:xfrm>
            <a:off x="7839551" y="1893484"/>
            <a:ext cx="4084068" cy="3071032"/>
          </a:xfrm>
          <a:prstGeom prst="rect">
            <a:avLst/>
          </a:prstGeom>
        </p:spPr>
      </p:pic>
    </p:spTree>
    <p:extLst>
      <p:ext uri="{BB962C8B-B14F-4D97-AF65-F5344CB8AC3E}">
        <p14:creationId xmlns:p14="http://schemas.microsoft.com/office/powerpoint/2010/main" val="1084786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0B3AA-94DC-042B-7B42-ABA81C29590F}"/>
              </a:ext>
            </a:extLst>
          </p:cNvPr>
          <p:cNvSpPr>
            <a:spLocks noGrp="1"/>
          </p:cNvSpPr>
          <p:nvPr>
            <p:ph type="title"/>
          </p:nvPr>
        </p:nvSpPr>
        <p:spPr>
          <a:xfrm>
            <a:off x="890337" y="640080"/>
            <a:ext cx="4419839" cy="3566160"/>
          </a:xfrm>
        </p:spPr>
        <p:txBody>
          <a:bodyPr vert="horz" lIns="91440" tIns="45720" rIns="91440" bIns="45720" rtlCol="0" anchor="b">
            <a:normAutofit/>
          </a:bodyPr>
          <a:lstStyle/>
          <a:p>
            <a:r>
              <a:rPr lang="en-US" sz="5000" b="1" i="1"/>
              <a:t>If this is me, …</a:t>
            </a:r>
            <a:br>
              <a:rPr lang="en-US" sz="5000" b="1" i="1"/>
            </a:br>
            <a:r>
              <a:rPr lang="en-US" sz="5000" b="1" i="1"/>
              <a:t>then what about the children?!</a:t>
            </a:r>
          </a:p>
        </p:txBody>
      </p:sp>
      <p:pic>
        <p:nvPicPr>
          <p:cNvPr id="5" name="Picture 4">
            <a:extLst>
              <a:ext uri="{FF2B5EF4-FFF2-40B4-BE49-F238E27FC236}">
                <a16:creationId xmlns:a16="http://schemas.microsoft.com/office/drawing/2014/main" id="{0D82A392-F115-4AEE-BC94-42EDC925F82B}"/>
              </a:ext>
            </a:extLst>
          </p:cNvPr>
          <p:cNvPicPr>
            <a:picLocks noChangeAspect="1"/>
          </p:cNvPicPr>
          <p:nvPr/>
        </p:nvPicPr>
        <p:blipFill rotWithShape="1">
          <a:blip r:embed="rId2"/>
          <a:srcRect l="25425" r="2943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2282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B36F9A-9553-77AA-E340-973459FA1956}"/>
              </a:ext>
            </a:extLst>
          </p:cNvPr>
          <p:cNvSpPr txBox="1">
            <a:spLocks noGrp="1"/>
          </p:cNvSpPr>
          <p:nvPr>
            <p:ph idx="1"/>
          </p:nvPr>
        </p:nvSpPr>
        <p:spPr>
          <a:xfrm>
            <a:off x="711868" y="336027"/>
            <a:ext cx="10515600" cy="63771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n-NZ" b="0" i="0" u="none" strike="noStrike" kern="0" cap="none" spc="0" normalizeH="0" baseline="0" noProof="0" dirty="0">
                <a:ln>
                  <a:noFill/>
                </a:ln>
                <a:solidFill>
                  <a:srgbClr val="003300"/>
                </a:solidFill>
                <a:effectLst/>
                <a:uLnTx/>
                <a:uFillTx/>
                <a:latin typeface="Arial"/>
                <a:cs typeface="Arial"/>
                <a:sym typeface="Arial"/>
                <a:hlinkClick r:id="rId2"/>
              </a:rPr>
              <a:t>Kathryn </a:t>
            </a:r>
            <a:r>
              <a:rPr kumimoji="0" lang="en-NZ" b="0" i="0" u="none" strike="noStrike" kern="0" cap="none" spc="0" normalizeH="0" baseline="0" noProof="0" dirty="0" err="1">
                <a:ln>
                  <a:noFill/>
                </a:ln>
                <a:solidFill>
                  <a:srgbClr val="003300"/>
                </a:solidFill>
                <a:effectLst/>
                <a:uLnTx/>
                <a:uFillTx/>
                <a:latin typeface="Arial"/>
                <a:cs typeface="Arial"/>
                <a:sym typeface="Arial"/>
                <a:hlinkClick r:id="rId2"/>
              </a:rPr>
              <a:t>Berkett</a:t>
            </a:r>
            <a:r>
              <a:rPr kumimoji="0" lang="en-NZ" b="0" i="0" u="none" strike="noStrike" kern="0" cap="none" spc="0" normalizeH="0" baseline="0" noProof="0" dirty="0">
                <a:ln>
                  <a:noFill/>
                </a:ln>
                <a:solidFill>
                  <a:srgbClr val="003300"/>
                </a:solidFill>
                <a:effectLst/>
                <a:uLnTx/>
                <a:uFillTx/>
                <a:latin typeface="Arial"/>
                <a:cs typeface="Arial"/>
                <a:sym typeface="Arial"/>
                <a:hlinkClick r:id="rId2"/>
              </a:rPr>
              <a:t> </a:t>
            </a:r>
            <a:r>
              <a:rPr kumimoji="0" lang="en-NZ" b="0" i="0" u="none" strike="noStrike" kern="0" cap="none" spc="0" normalizeH="0" baseline="0" noProof="0" dirty="0">
                <a:ln>
                  <a:noFill/>
                </a:ln>
                <a:solidFill>
                  <a:srgbClr val="003300"/>
                </a:solidFill>
                <a:effectLst/>
                <a:uLnTx/>
                <a:uFillTx/>
                <a:latin typeface="Arial"/>
                <a:cs typeface="Arial"/>
                <a:sym typeface="Arial"/>
              </a:rPr>
              <a:t>– NZ facilitator and researcher, with a series of podcasts and </a:t>
            </a:r>
            <a:r>
              <a:rPr kumimoji="0" lang="en-NZ" b="0" i="0" u="none" strike="noStrike" kern="0" cap="none" spc="0" normalizeH="0" baseline="0" noProof="0" dirty="0">
                <a:ln>
                  <a:noFill/>
                </a:ln>
                <a:solidFill>
                  <a:srgbClr val="003300"/>
                </a:solidFill>
                <a:effectLst/>
                <a:uLnTx/>
                <a:uFillTx/>
                <a:latin typeface="Arial"/>
                <a:cs typeface="Arial"/>
                <a:sym typeface="Arial"/>
                <a:hlinkClick r:id="rId3"/>
              </a:rPr>
              <a:t>Red brain Green brain video</a:t>
            </a:r>
            <a:endParaRPr kumimoji="0" lang="en-NZ" b="0" i="0" u="none" strike="noStrike" kern="0" cap="none" spc="0" normalizeH="0" baseline="0" noProof="0" dirty="0">
              <a:ln>
                <a:noFill/>
              </a:ln>
              <a:solidFill>
                <a:srgbClr val="003300"/>
              </a:solidFill>
              <a:effectLst/>
              <a:uLnTx/>
              <a:uFillTx/>
              <a:latin typeface="Arial"/>
              <a:cs typeface="Arial"/>
              <a:sym typeface="Arial"/>
            </a:endParaRPr>
          </a:p>
          <a:p>
            <a:r>
              <a:rPr lang="en-NZ" dirty="0" err="1">
                <a:hlinkClick r:id="" action="ppaction://noaction"/>
              </a:rPr>
              <a:t>Dr.</a:t>
            </a:r>
            <a:r>
              <a:rPr lang="en-NZ" dirty="0">
                <a:hlinkClick r:id="" action="ppaction://noaction"/>
              </a:rPr>
              <a:t> Lori Desautels</a:t>
            </a:r>
            <a:r>
              <a:rPr lang="en-NZ" dirty="0"/>
              <a:t> – website Revelations in Education and author of Connections over Compliance and Intentional Neuroplasticity </a:t>
            </a:r>
          </a:p>
          <a:p>
            <a:r>
              <a:rPr lang="en-NZ" dirty="0" err="1">
                <a:hlinkClick r:id="rId4"/>
              </a:rPr>
              <a:t>Dr.</a:t>
            </a:r>
            <a:r>
              <a:rPr lang="en-NZ" dirty="0">
                <a:hlinkClick r:id="rId4"/>
              </a:rPr>
              <a:t> Mona </a:t>
            </a:r>
            <a:r>
              <a:rPr lang="en-NZ" dirty="0" err="1">
                <a:hlinkClick r:id="rId4"/>
              </a:rPr>
              <a:t>Delahooke</a:t>
            </a:r>
            <a:r>
              <a:rPr lang="en-NZ" dirty="0"/>
              <a:t> – Author of Beyond Behaviours and Brain Body Parenting </a:t>
            </a:r>
          </a:p>
          <a:p>
            <a:r>
              <a:rPr lang="en-NZ" dirty="0" err="1">
                <a:hlinkClick r:id="rId5"/>
              </a:rPr>
              <a:t>Dr.</a:t>
            </a:r>
            <a:r>
              <a:rPr lang="en-NZ" dirty="0">
                <a:hlinkClick r:id="rId5"/>
              </a:rPr>
              <a:t> Bruce Perry </a:t>
            </a:r>
            <a:r>
              <a:rPr lang="en-NZ" dirty="0"/>
              <a:t>– Child Trauma Academy website with articles and research on child development and trauma </a:t>
            </a:r>
          </a:p>
          <a:p>
            <a:r>
              <a:rPr lang="en-NZ" dirty="0" err="1">
                <a:hlinkClick r:id="rId6"/>
              </a:rPr>
              <a:t>Dr.</a:t>
            </a:r>
            <a:r>
              <a:rPr lang="en-NZ" dirty="0">
                <a:hlinkClick r:id="rId6"/>
              </a:rPr>
              <a:t> Dan Siegel </a:t>
            </a:r>
            <a:r>
              <a:rPr lang="en-NZ" dirty="0"/>
              <a:t>– author of Parenting from Inside Out and The Whole Brain Child. Famous for the Flipping the Lid Model of Brain concept</a:t>
            </a:r>
          </a:p>
          <a:p>
            <a:r>
              <a:rPr lang="en-NZ" dirty="0">
                <a:hlinkClick r:id="rId7"/>
              </a:rPr>
              <a:t>Bessel van der Kolk</a:t>
            </a:r>
            <a:r>
              <a:rPr lang="en-NZ" dirty="0"/>
              <a:t> – author of The Body Keeps The Score</a:t>
            </a:r>
          </a:p>
          <a:p>
            <a:r>
              <a:rPr lang="en-NZ" dirty="0" err="1">
                <a:hlinkClick r:id="rId8"/>
              </a:rPr>
              <a:t>Dr.</a:t>
            </a:r>
            <a:r>
              <a:rPr lang="en-NZ" dirty="0">
                <a:hlinkClick r:id="rId8"/>
              </a:rPr>
              <a:t> Stephen </a:t>
            </a:r>
            <a:r>
              <a:rPr lang="en-NZ" dirty="0" err="1">
                <a:hlinkClick r:id="rId8"/>
              </a:rPr>
              <a:t>Porges</a:t>
            </a:r>
            <a:r>
              <a:rPr lang="en-NZ" dirty="0">
                <a:hlinkClick r:id="rId8"/>
              </a:rPr>
              <a:t> </a:t>
            </a:r>
            <a:r>
              <a:rPr lang="en-NZ" dirty="0"/>
              <a:t>– The Pocket Guide to the Polyvagal Theory: The Transformative Power of Feeling Safe, and Polyvagal Safety: Attachment, Communication, Self-Regulation (2021).</a:t>
            </a:r>
          </a:p>
        </p:txBody>
      </p:sp>
    </p:spTree>
    <p:extLst>
      <p:ext uri="{BB962C8B-B14F-4D97-AF65-F5344CB8AC3E}">
        <p14:creationId xmlns:p14="http://schemas.microsoft.com/office/powerpoint/2010/main" val="3168737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A18DE1-AB01-C363-8EA7-F370205EBC33}"/>
              </a:ext>
            </a:extLst>
          </p:cNvPr>
          <p:cNvSpPr>
            <a:spLocks noGrp="1"/>
          </p:cNvSpPr>
          <p:nvPr>
            <p:ph type="title"/>
          </p:nvPr>
        </p:nvSpPr>
        <p:spPr>
          <a:xfrm>
            <a:off x="640080" y="325369"/>
            <a:ext cx="4368602" cy="1956841"/>
          </a:xfrm>
        </p:spPr>
        <p:txBody>
          <a:bodyPr anchor="b">
            <a:normAutofit/>
          </a:bodyPr>
          <a:lstStyle/>
          <a:p>
            <a:r>
              <a:rPr lang="en-NZ" sz="4200">
                <a:latin typeface="Amasis MT Pro Black" panose="02040A04050005020304" pitchFamily="18" charset="0"/>
              </a:rPr>
              <a:t>What can I do to change things? </a:t>
            </a:r>
          </a:p>
        </p:txBody>
      </p:sp>
      <p:sp>
        <p:nvSpPr>
          <p:cNvPr id="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A0A5BD3-21CA-3ACF-D250-3B265A210AB5}"/>
              </a:ext>
            </a:extLst>
          </p:cNvPr>
          <p:cNvSpPr>
            <a:spLocks noGrp="1"/>
          </p:cNvSpPr>
          <p:nvPr>
            <p:ph idx="1"/>
          </p:nvPr>
        </p:nvSpPr>
        <p:spPr>
          <a:xfrm>
            <a:off x="640080" y="2872899"/>
            <a:ext cx="4243589" cy="3320668"/>
          </a:xfrm>
        </p:spPr>
        <p:txBody>
          <a:bodyPr>
            <a:normAutofit/>
          </a:bodyPr>
          <a:lstStyle/>
          <a:p>
            <a:r>
              <a:rPr lang="en-NZ" sz="2200" dirty="0"/>
              <a:t>Health</a:t>
            </a:r>
          </a:p>
          <a:p>
            <a:r>
              <a:rPr lang="en-NZ" sz="2200" dirty="0"/>
              <a:t>Te </a:t>
            </a:r>
            <a:r>
              <a:rPr lang="en-NZ" sz="2200" dirty="0" err="1"/>
              <a:t>Pou</a:t>
            </a:r>
            <a:r>
              <a:rPr lang="en-NZ" sz="2200" dirty="0"/>
              <a:t> website</a:t>
            </a:r>
          </a:p>
          <a:p>
            <a:r>
              <a:rPr lang="en-NZ" sz="2200" dirty="0"/>
              <a:t>MOE</a:t>
            </a:r>
          </a:p>
          <a:p>
            <a:r>
              <a:rPr lang="en-NZ" sz="2200" dirty="0"/>
              <a:t>Education networks</a:t>
            </a:r>
          </a:p>
          <a:p>
            <a:r>
              <a:rPr lang="en-NZ" sz="2200" dirty="0"/>
              <a:t>Parents networks</a:t>
            </a:r>
          </a:p>
          <a:p>
            <a:r>
              <a:rPr lang="en-NZ" sz="2200" dirty="0"/>
              <a:t>Disabled people </a:t>
            </a:r>
          </a:p>
        </p:txBody>
      </p:sp>
      <p:pic>
        <p:nvPicPr>
          <p:cNvPr id="4" name="Picture 3">
            <a:extLst>
              <a:ext uri="{FF2B5EF4-FFF2-40B4-BE49-F238E27FC236}">
                <a16:creationId xmlns:a16="http://schemas.microsoft.com/office/drawing/2014/main" id="{969D0BF4-7B7F-CCD4-BCCB-70DDF70CD174}"/>
              </a:ext>
            </a:extLst>
          </p:cNvPr>
          <p:cNvPicPr>
            <a:picLocks noChangeAspect="1"/>
          </p:cNvPicPr>
          <p:nvPr/>
        </p:nvPicPr>
        <p:blipFill rotWithShape="1">
          <a:blip r:embed="rId2"/>
          <a:srcRect l="26558" r="1752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94926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BA592A-9134-D4D9-C5B6-AE14A2BD77DB}"/>
              </a:ext>
            </a:extLst>
          </p:cNvPr>
          <p:cNvSpPr>
            <a:spLocks noGrp="1"/>
          </p:cNvSpPr>
          <p:nvPr>
            <p:ph type="title"/>
          </p:nvPr>
        </p:nvSpPr>
        <p:spPr>
          <a:xfrm>
            <a:off x="630936" y="640080"/>
            <a:ext cx="4818888" cy="1481328"/>
          </a:xfrm>
        </p:spPr>
        <p:txBody>
          <a:bodyPr anchor="b">
            <a:normAutofit/>
          </a:bodyPr>
          <a:lstStyle/>
          <a:p>
            <a:r>
              <a:rPr lang="en-NZ" sz="3400">
                <a:latin typeface="Amasis MT Pro Black" panose="02040A04050005020304" pitchFamily="18" charset="0"/>
              </a:rPr>
              <a:t>April 2021 – started monthly hui </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1520DB0-97D1-1B46-5698-A8BF2B3873DE}"/>
              </a:ext>
            </a:extLst>
          </p:cNvPr>
          <p:cNvSpPr>
            <a:spLocks noGrp="1"/>
          </p:cNvSpPr>
          <p:nvPr>
            <p:ph idx="1"/>
          </p:nvPr>
        </p:nvSpPr>
        <p:spPr>
          <a:xfrm>
            <a:off x="630936" y="2660904"/>
            <a:ext cx="4818888" cy="3547872"/>
          </a:xfrm>
        </p:spPr>
        <p:txBody>
          <a:bodyPr anchor="t">
            <a:normAutofit/>
          </a:bodyPr>
          <a:lstStyle/>
          <a:p>
            <a:r>
              <a:rPr lang="en-NZ" sz="1700" dirty="0"/>
              <a:t>Continued korero with MOE</a:t>
            </a:r>
          </a:p>
          <a:p>
            <a:r>
              <a:rPr lang="en-NZ" sz="1700" dirty="0"/>
              <a:t>Sharing of information &amp; learning opportunities</a:t>
            </a:r>
          </a:p>
          <a:p>
            <a:r>
              <a:rPr lang="en-NZ" sz="1700" dirty="0"/>
              <a:t>Considering international research </a:t>
            </a:r>
          </a:p>
          <a:p>
            <a:r>
              <a:rPr lang="en-NZ" sz="1700" dirty="0"/>
              <a:t>Focusing on bicultural lens &amp; Aotearoa context </a:t>
            </a:r>
          </a:p>
          <a:p>
            <a:r>
              <a:rPr lang="en-NZ" sz="1700" dirty="0"/>
              <a:t>Looking at ways to influence </a:t>
            </a:r>
          </a:p>
          <a:p>
            <a:r>
              <a:rPr lang="en-NZ" sz="1700" dirty="0"/>
              <a:t>Sharing of resources</a:t>
            </a:r>
          </a:p>
          <a:p>
            <a:r>
              <a:rPr lang="en-NZ" sz="1700" dirty="0"/>
              <a:t>2022 decided to start up own organisation </a:t>
            </a:r>
          </a:p>
          <a:p>
            <a:r>
              <a:rPr lang="en-NZ" sz="1700" dirty="0"/>
              <a:t>Collated material for a website</a:t>
            </a:r>
          </a:p>
          <a:p>
            <a:r>
              <a:rPr lang="en-NZ" sz="1700" dirty="0"/>
              <a:t>Supported each other </a:t>
            </a:r>
          </a:p>
          <a:p>
            <a:endParaRPr lang="en-NZ" sz="1700" dirty="0"/>
          </a:p>
          <a:p>
            <a:endParaRPr lang="en-NZ" sz="1700" dirty="0"/>
          </a:p>
          <a:p>
            <a:endParaRPr lang="en-NZ" sz="1700" dirty="0"/>
          </a:p>
        </p:txBody>
      </p:sp>
      <p:pic>
        <p:nvPicPr>
          <p:cNvPr id="5" name="Picture 4">
            <a:extLst>
              <a:ext uri="{FF2B5EF4-FFF2-40B4-BE49-F238E27FC236}">
                <a16:creationId xmlns:a16="http://schemas.microsoft.com/office/drawing/2014/main" id="{30E35F77-5E9A-F6F7-333A-606F5A0493AB}"/>
              </a:ext>
            </a:extLst>
          </p:cNvPr>
          <p:cNvPicPr>
            <a:picLocks noChangeAspect="1"/>
          </p:cNvPicPr>
          <p:nvPr/>
        </p:nvPicPr>
        <p:blipFill>
          <a:blip r:embed="rId2"/>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2806859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28E40C-5733-A06E-3ED0-1827B6C76F8C}"/>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3100" kern="1200">
                <a:solidFill>
                  <a:schemeClr val="tx1"/>
                </a:solidFill>
                <a:latin typeface="+mj-lt"/>
                <a:ea typeface="+mj-ea"/>
                <a:cs typeface="+mj-cs"/>
              </a:rPr>
              <a:t>Why do we need neuroscience and trauma informed approaches in communities, schools and educational spaces?</a:t>
            </a:r>
          </a:p>
        </p:txBody>
      </p:sp>
      <p:sp>
        <p:nvSpPr>
          <p:cNvPr id="3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871F4710-23C1-D38C-71E9-FFA43DB73DAD}"/>
              </a:ext>
            </a:extLst>
          </p:cNvPr>
          <p:cNvGraphicFramePr>
            <a:graphicFrameLocks noGrp="1"/>
          </p:cNvGraphicFramePr>
          <p:nvPr>
            <p:ph idx="1"/>
            <p:extLst>
              <p:ext uri="{D42A27DB-BD31-4B8C-83A1-F6EECF244321}">
                <p14:modId xmlns:p14="http://schemas.microsoft.com/office/powerpoint/2010/main" val="3764032546"/>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3359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7E1D47-531B-069B-F70F-76AE5E97C47E}"/>
              </a:ext>
            </a:extLst>
          </p:cNvPr>
          <p:cNvSpPr txBox="1">
            <a:spLocks/>
          </p:cNvSpPr>
          <p:nvPr/>
        </p:nvSpPr>
        <p:spPr>
          <a:xfrm>
            <a:off x="606702" y="2642616"/>
            <a:ext cx="4818888" cy="3547872"/>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600"/>
              </a:spcAft>
            </a:pPr>
            <a:r>
              <a:rPr lang="en-US" sz="2200" dirty="0">
                <a:latin typeface="Amasis MT Pro Black" panose="02040A04050005020304" pitchFamily="18" charset="0"/>
                <a:ea typeface="+mn-ea"/>
                <a:cs typeface="+mn-cs"/>
              </a:rPr>
              <a:t>7</a:t>
            </a:r>
            <a:r>
              <a:rPr lang="en-US" sz="2200" baseline="30000" dirty="0">
                <a:latin typeface="Amasis MT Pro Black" panose="02040A04050005020304" pitchFamily="18" charset="0"/>
                <a:ea typeface="+mn-ea"/>
                <a:cs typeface="+mn-cs"/>
              </a:rPr>
              <a:t>th</a:t>
            </a:r>
            <a:r>
              <a:rPr lang="en-US" sz="2200" dirty="0">
                <a:latin typeface="Amasis MT Pro Black" panose="02040A04050005020304" pitchFamily="18" charset="0"/>
                <a:ea typeface="+mn-ea"/>
                <a:cs typeface="+mn-cs"/>
              </a:rPr>
              <a:t> Feb 2023 – established trust</a:t>
            </a:r>
          </a:p>
          <a:p>
            <a:pPr>
              <a:lnSpc>
                <a:spcPct val="150000"/>
              </a:lnSpc>
              <a:spcAft>
                <a:spcPts val="600"/>
              </a:spcAft>
            </a:pPr>
            <a:r>
              <a:rPr lang="en-US" sz="2200" dirty="0">
                <a:latin typeface="Amasis MT Pro Black" panose="02040A04050005020304" pitchFamily="18" charset="0"/>
                <a:ea typeface="+mn-ea"/>
                <a:cs typeface="+mn-cs"/>
              </a:rPr>
              <a:t>CC61096</a:t>
            </a:r>
          </a:p>
          <a:p>
            <a:pPr>
              <a:lnSpc>
                <a:spcPct val="150000"/>
              </a:lnSpc>
              <a:spcAft>
                <a:spcPts val="600"/>
              </a:spcAft>
            </a:pPr>
            <a:r>
              <a:rPr lang="en-US" sz="2800" dirty="0">
                <a:latin typeface="Amasis MT Pro Black" panose="02040A04050005020304" pitchFamily="18" charset="0"/>
                <a:ea typeface="+mn-ea"/>
                <a:cs typeface="+mn-cs"/>
              </a:rPr>
              <a:t>Neuroscience And Trauma Informed Network Aotearoa (NATINA) </a:t>
            </a:r>
          </a:p>
          <a:p>
            <a:pPr>
              <a:spcAft>
                <a:spcPts val="600"/>
              </a:spcAft>
            </a:pPr>
            <a:endParaRPr lang="en-US" sz="2200" dirty="0">
              <a:latin typeface="+mn-lt"/>
              <a:ea typeface="+mn-ea"/>
              <a:cs typeface="+mn-cs"/>
            </a:endParaRPr>
          </a:p>
        </p:txBody>
      </p:sp>
      <p:pic>
        <p:nvPicPr>
          <p:cNvPr id="3" name="Picture 2">
            <a:extLst>
              <a:ext uri="{FF2B5EF4-FFF2-40B4-BE49-F238E27FC236}">
                <a16:creationId xmlns:a16="http://schemas.microsoft.com/office/drawing/2014/main" id="{4948A2E7-90FB-540A-9C2A-F5F2993095BC}"/>
              </a:ext>
            </a:extLst>
          </p:cNvPr>
          <p:cNvPicPr>
            <a:picLocks noChangeAspect="1"/>
          </p:cNvPicPr>
          <p:nvPr/>
        </p:nvPicPr>
        <p:blipFill>
          <a:blip r:embed="rId2"/>
          <a:stretch>
            <a:fillRect/>
          </a:stretch>
        </p:blipFill>
        <p:spPr>
          <a:xfrm>
            <a:off x="5595258" y="234802"/>
            <a:ext cx="5827485" cy="6641010"/>
          </a:xfrm>
          <a:prstGeom prst="rect">
            <a:avLst/>
          </a:prstGeom>
        </p:spPr>
      </p:pic>
    </p:spTree>
    <p:extLst>
      <p:ext uri="{BB962C8B-B14F-4D97-AF65-F5344CB8AC3E}">
        <p14:creationId xmlns:p14="http://schemas.microsoft.com/office/powerpoint/2010/main" val="1266935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BD7228-5D3E-656A-AF29-F5E9615803F4}"/>
              </a:ext>
            </a:extLst>
          </p:cNvPr>
          <p:cNvSpPr>
            <a:spLocks noGrp="1"/>
          </p:cNvSpPr>
          <p:nvPr>
            <p:ph idx="1"/>
          </p:nvPr>
        </p:nvSpPr>
        <p:spPr>
          <a:xfrm>
            <a:off x="838200" y="673768"/>
            <a:ext cx="10515600" cy="5503195"/>
          </a:xfrm>
        </p:spPr>
        <p:txBody>
          <a:bodyPr>
            <a:normAutofit fontScale="92500"/>
          </a:bodyPr>
          <a:lstStyle/>
          <a:p>
            <a:pPr marL="0" indent="0" rtl="0">
              <a:spcBef>
                <a:spcPts val="1200"/>
              </a:spcBef>
              <a:spcAft>
                <a:spcPts val="1200"/>
              </a:spcAft>
              <a:buNone/>
            </a:pPr>
            <a:r>
              <a:rPr lang="en-NZ" sz="1800" b="1" i="0" u="none" strike="noStrike" dirty="0">
                <a:solidFill>
                  <a:srgbClr val="00B050"/>
                </a:solidFill>
                <a:effectLst/>
              </a:rPr>
              <a:t>Our Vision: (Where we are headed)</a:t>
            </a:r>
            <a:endParaRPr lang="en-NZ" b="0" dirty="0">
              <a:solidFill>
                <a:srgbClr val="00B050"/>
              </a:solidFill>
              <a:effectLst/>
            </a:endParaRPr>
          </a:p>
          <a:p>
            <a:pPr marL="0" indent="0" rtl="0">
              <a:spcBef>
                <a:spcPts val="1200"/>
              </a:spcBef>
              <a:spcAft>
                <a:spcPts val="1200"/>
              </a:spcAft>
              <a:buNone/>
            </a:pPr>
            <a:r>
              <a:rPr lang="en-NZ" sz="1800" b="0" i="0" u="none" strike="noStrike" dirty="0">
                <a:solidFill>
                  <a:srgbClr val="000000"/>
                </a:solidFill>
                <a:effectLst/>
              </a:rPr>
              <a:t>To create inclusive, safe, trauma aware schools and communities so that every ākonga belongs, learns and thrives. </a:t>
            </a:r>
            <a:endParaRPr lang="en-NZ" b="0" dirty="0">
              <a:effectLst/>
            </a:endParaRPr>
          </a:p>
          <a:p>
            <a:pPr marL="0" indent="0" rtl="0">
              <a:spcBef>
                <a:spcPts val="1200"/>
              </a:spcBef>
              <a:spcAft>
                <a:spcPts val="1200"/>
              </a:spcAft>
              <a:buNone/>
            </a:pPr>
            <a:r>
              <a:rPr lang="en-NZ" sz="1800" b="1" i="0" u="none" strike="noStrike" dirty="0">
                <a:solidFill>
                  <a:srgbClr val="00B050"/>
                </a:solidFill>
                <a:effectLst/>
              </a:rPr>
              <a:t>Mission (What we do &amp; how we will get there)</a:t>
            </a:r>
            <a:endParaRPr lang="en-NZ" b="0" dirty="0">
              <a:solidFill>
                <a:srgbClr val="00B050"/>
              </a:solidFill>
              <a:effectLst/>
            </a:endParaRPr>
          </a:p>
          <a:p>
            <a:pPr marL="0" indent="0" rtl="0">
              <a:spcBef>
                <a:spcPts val="1200"/>
              </a:spcBef>
              <a:spcAft>
                <a:spcPts val="1200"/>
              </a:spcAft>
              <a:buNone/>
            </a:pPr>
            <a:r>
              <a:rPr lang="en-NZ" sz="1800" b="0" i="0" u="none" strike="noStrike" dirty="0">
                <a:solidFill>
                  <a:srgbClr val="000000"/>
                </a:solidFill>
                <a:effectLst/>
              </a:rPr>
              <a:t>Promote, support, educate and advocate for neuroscience and trauma informed approaches to create safe, inclusive, holistic and thriving learning spaces/communities, by offering well-researched culturally appropriate information, professional development, influencing policy development and creating resources. </a:t>
            </a:r>
            <a:endParaRPr lang="en-NZ" b="0" dirty="0">
              <a:effectLst/>
            </a:endParaRPr>
          </a:p>
          <a:p>
            <a:pPr marL="0" indent="0" rtl="0">
              <a:spcBef>
                <a:spcPts val="1200"/>
              </a:spcBef>
              <a:spcAft>
                <a:spcPts val="1200"/>
              </a:spcAft>
              <a:buNone/>
            </a:pPr>
            <a:r>
              <a:rPr lang="en-NZ" sz="1800" b="1" i="0" u="none" strike="noStrike" dirty="0">
                <a:solidFill>
                  <a:srgbClr val="00B050"/>
                </a:solidFill>
                <a:effectLst/>
              </a:rPr>
              <a:t>Values &amp; Principles (Our non-negotiables, what we will live by)</a:t>
            </a:r>
            <a:endParaRPr lang="en-NZ" b="0" dirty="0">
              <a:solidFill>
                <a:srgbClr val="00B050"/>
              </a:solidFill>
              <a:effectLst/>
            </a:endParaRPr>
          </a:p>
          <a:p>
            <a:pPr marL="0" indent="0" rtl="0">
              <a:spcBef>
                <a:spcPts val="1200"/>
              </a:spcBef>
              <a:spcAft>
                <a:spcPts val="1200"/>
              </a:spcAft>
              <a:buNone/>
            </a:pPr>
            <a:r>
              <a:rPr lang="en-NZ" sz="1800" b="0" i="0" u="none" strike="noStrike" dirty="0">
                <a:solidFill>
                  <a:srgbClr val="000000"/>
                </a:solidFill>
                <a:effectLst/>
              </a:rPr>
              <a:t>The work of the network will uphold and promote</a:t>
            </a:r>
            <a:endParaRPr lang="en-NZ" b="0" dirty="0">
              <a:effectLst/>
            </a:endParaRPr>
          </a:p>
          <a:p>
            <a:pPr rtl="0" fontAlgn="base">
              <a:spcBef>
                <a:spcPts val="1200"/>
              </a:spcBef>
              <a:spcAft>
                <a:spcPts val="0"/>
              </a:spcAft>
              <a:buFont typeface="Arial" panose="020B0604020202020204" pitchFamily="34" charset="0"/>
              <a:buChar char="•"/>
            </a:pPr>
            <a:r>
              <a:rPr lang="en-NZ" sz="1800" b="0" i="0" u="none" strike="noStrike" dirty="0">
                <a:solidFill>
                  <a:srgbClr val="000000"/>
                </a:solidFill>
                <a:effectLst/>
              </a:rPr>
              <a:t>Te </a:t>
            </a:r>
            <a:r>
              <a:rPr lang="en-NZ" sz="1800" b="0" i="0" u="none" strike="noStrike" dirty="0" err="1">
                <a:solidFill>
                  <a:srgbClr val="000000"/>
                </a:solidFill>
                <a:effectLst/>
              </a:rPr>
              <a:t>tiriti</a:t>
            </a:r>
            <a:r>
              <a:rPr lang="en-NZ" sz="1800" b="0" i="0" u="none" strike="noStrike" dirty="0">
                <a:solidFill>
                  <a:srgbClr val="000000"/>
                </a:solidFill>
                <a:effectLst/>
              </a:rPr>
              <a:t> o Waitangi;</a:t>
            </a:r>
          </a:p>
          <a:p>
            <a:pPr rtl="0" fontAlgn="base">
              <a:spcBef>
                <a:spcPts val="0"/>
              </a:spcBef>
              <a:spcAft>
                <a:spcPts val="0"/>
              </a:spcAft>
              <a:buFont typeface="Arial" panose="020B0604020202020204" pitchFamily="34" charset="0"/>
              <a:buChar char="•"/>
            </a:pPr>
            <a:r>
              <a:rPr lang="en-NZ" sz="1800" b="0" i="0" u="none" strike="noStrike" dirty="0">
                <a:solidFill>
                  <a:srgbClr val="000000"/>
                </a:solidFill>
                <a:effectLst/>
              </a:rPr>
              <a:t>the articles of the </a:t>
            </a:r>
            <a:r>
              <a:rPr lang="en-NZ" sz="1800" b="0" i="0" u="sng" strike="noStrike" dirty="0">
                <a:solidFill>
                  <a:srgbClr val="1155CC"/>
                </a:solidFill>
                <a:effectLst/>
                <a:hlinkClick r:id="rId2"/>
              </a:rPr>
              <a:t>UNCRPD</a:t>
            </a:r>
            <a:r>
              <a:rPr lang="en-NZ" sz="1800" b="0" i="0" u="none" strike="noStrike" dirty="0">
                <a:solidFill>
                  <a:srgbClr val="000000"/>
                </a:solidFill>
                <a:effectLst/>
              </a:rPr>
              <a:t>, </a:t>
            </a:r>
            <a:r>
              <a:rPr lang="en-NZ" sz="1800" b="0" i="0" u="sng" strike="noStrike" dirty="0">
                <a:solidFill>
                  <a:srgbClr val="1155CC"/>
                </a:solidFill>
                <a:effectLst/>
                <a:hlinkClick r:id="rId3"/>
              </a:rPr>
              <a:t>UNCRC</a:t>
            </a:r>
            <a:r>
              <a:rPr lang="en-NZ" sz="1800" b="0" i="0" u="none" strike="noStrike" dirty="0">
                <a:solidFill>
                  <a:srgbClr val="000000"/>
                </a:solidFill>
                <a:effectLst/>
              </a:rPr>
              <a:t> and </a:t>
            </a:r>
            <a:r>
              <a:rPr lang="en-NZ" sz="1800" b="0" i="0" u="sng" strike="noStrike" dirty="0">
                <a:solidFill>
                  <a:srgbClr val="1155CC"/>
                </a:solidFill>
                <a:effectLst/>
                <a:hlinkClick r:id="rId4"/>
              </a:rPr>
              <a:t>UNDRIP</a:t>
            </a:r>
            <a:r>
              <a:rPr lang="en-NZ" sz="1800" b="0" i="0" u="none" strike="noStrike" dirty="0">
                <a:solidFill>
                  <a:srgbClr val="000000"/>
                </a:solidFill>
                <a:effectLst/>
              </a:rPr>
              <a:t>; </a:t>
            </a:r>
          </a:p>
          <a:p>
            <a:pPr rtl="0" fontAlgn="base">
              <a:spcBef>
                <a:spcPts val="0"/>
              </a:spcBef>
              <a:spcAft>
                <a:spcPts val="0"/>
              </a:spcAft>
              <a:buFont typeface="Arial" panose="020B0604020202020204" pitchFamily="34" charset="0"/>
              <a:buChar char="•"/>
            </a:pPr>
            <a:r>
              <a:rPr lang="en-NZ" sz="1800" b="0" i="0" u="none" strike="noStrike" dirty="0">
                <a:solidFill>
                  <a:srgbClr val="000000"/>
                </a:solidFill>
                <a:effectLst/>
              </a:rPr>
              <a:t>The </a:t>
            </a:r>
            <a:r>
              <a:rPr lang="en-NZ" sz="1800" b="0" i="0" u="sng" strike="noStrike" dirty="0">
                <a:solidFill>
                  <a:srgbClr val="1155CC"/>
                </a:solidFill>
                <a:effectLst/>
                <a:hlinkClick r:id="rId5"/>
              </a:rPr>
              <a:t>Enabling Good Lives</a:t>
            </a:r>
            <a:r>
              <a:rPr lang="en-NZ" sz="1800" b="0" i="0" u="none" strike="noStrike" dirty="0">
                <a:solidFill>
                  <a:srgbClr val="000000"/>
                </a:solidFill>
                <a:effectLst/>
              </a:rPr>
              <a:t> principles; </a:t>
            </a:r>
          </a:p>
          <a:p>
            <a:pPr rtl="0" fontAlgn="base">
              <a:spcBef>
                <a:spcPts val="0"/>
              </a:spcBef>
              <a:spcAft>
                <a:spcPts val="0"/>
              </a:spcAft>
              <a:buFont typeface="Arial" panose="020B0604020202020204" pitchFamily="34" charset="0"/>
              <a:buChar char="•"/>
            </a:pPr>
            <a:r>
              <a:rPr lang="en-NZ" sz="1800" b="0" i="0" u="none" strike="noStrike" dirty="0">
                <a:solidFill>
                  <a:srgbClr val="000000"/>
                </a:solidFill>
                <a:effectLst/>
              </a:rPr>
              <a:t>Me </a:t>
            </a:r>
            <a:r>
              <a:rPr lang="en-NZ" sz="1800" b="0" i="0" u="none" strike="noStrike" dirty="0" err="1">
                <a:solidFill>
                  <a:srgbClr val="000000"/>
                </a:solidFill>
                <a:effectLst/>
              </a:rPr>
              <a:t>tiaki</a:t>
            </a:r>
            <a:r>
              <a:rPr lang="en-NZ" sz="1800" b="0" i="0" u="none" strike="noStrike" dirty="0">
                <a:solidFill>
                  <a:srgbClr val="000000"/>
                </a:solidFill>
                <a:effectLst/>
              </a:rPr>
              <a:t> te mana o te </a:t>
            </a:r>
            <a:r>
              <a:rPr lang="en-NZ" sz="1800" b="0" i="0" u="none" strike="noStrike" dirty="0" err="1">
                <a:solidFill>
                  <a:srgbClr val="000000"/>
                </a:solidFill>
                <a:effectLst/>
              </a:rPr>
              <a:t>Tamaiti</a:t>
            </a:r>
            <a:r>
              <a:rPr lang="en-NZ" sz="1800" b="0" i="0" u="none" strike="noStrike" dirty="0">
                <a:solidFill>
                  <a:srgbClr val="000000"/>
                </a:solidFill>
                <a:effectLst/>
              </a:rPr>
              <a:t> - To protect the mana of the Child</a:t>
            </a:r>
          </a:p>
          <a:p>
            <a:pPr rtl="0" fontAlgn="base">
              <a:spcBef>
                <a:spcPts val="0"/>
              </a:spcBef>
              <a:spcAft>
                <a:spcPts val="0"/>
              </a:spcAft>
              <a:buFont typeface="Arial" panose="020B0604020202020204" pitchFamily="34" charset="0"/>
              <a:buChar char="•"/>
            </a:pPr>
            <a:r>
              <a:rPr lang="en-NZ" sz="1800" b="0" i="0" u="none" strike="noStrike" dirty="0">
                <a:solidFill>
                  <a:srgbClr val="000000"/>
                </a:solidFill>
                <a:effectLst/>
              </a:rPr>
              <a:t>compassionate and relationship based approaches;</a:t>
            </a:r>
          </a:p>
          <a:p>
            <a:pPr rtl="0" fontAlgn="base">
              <a:spcBef>
                <a:spcPts val="0"/>
              </a:spcBef>
              <a:spcAft>
                <a:spcPts val="1200"/>
              </a:spcAft>
              <a:buFont typeface="Arial" panose="020B0604020202020204" pitchFamily="34" charset="0"/>
              <a:buChar char="•"/>
            </a:pPr>
            <a:r>
              <a:rPr lang="en-NZ" sz="1800" b="0" i="0" u="none" strike="noStrike" dirty="0">
                <a:solidFill>
                  <a:srgbClr val="000000"/>
                </a:solidFill>
                <a:effectLst/>
              </a:rPr>
              <a:t>Non punitive, restorative and supportive approaches embedded across whole schools and local communities.</a:t>
            </a:r>
          </a:p>
          <a:p>
            <a:endParaRPr lang="en-NZ" dirty="0"/>
          </a:p>
        </p:txBody>
      </p:sp>
    </p:spTree>
    <p:extLst>
      <p:ext uri="{BB962C8B-B14F-4D97-AF65-F5344CB8AC3E}">
        <p14:creationId xmlns:p14="http://schemas.microsoft.com/office/powerpoint/2010/main" val="799391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F0C1A-F029-042C-5E29-3FCBBE4A8AD5}"/>
              </a:ext>
            </a:extLst>
          </p:cNvPr>
          <p:cNvSpPr>
            <a:spLocks noGrp="1"/>
          </p:cNvSpPr>
          <p:nvPr>
            <p:ph type="title"/>
          </p:nvPr>
        </p:nvSpPr>
        <p:spPr>
          <a:xfrm>
            <a:off x="635000" y="640823"/>
            <a:ext cx="3418659" cy="5583148"/>
          </a:xfrm>
        </p:spPr>
        <p:txBody>
          <a:bodyPr anchor="ctr">
            <a:normAutofit/>
          </a:bodyPr>
          <a:lstStyle/>
          <a:p>
            <a:r>
              <a:rPr lang="en-NZ" sz="3400">
                <a:latin typeface="Amasis MT Pro Black" panose="02040A04050005020304" pitchFamily="18" charset="0"/>
              </a:rPr>
              <a:t>CHARITABLE PURPOSES OF THE TRUST </a:t>
            </a:r>
            <a:br>
              <a:rPr lang="en-NZ" sz="3400">
                <a:latin typeface="Amasis MT Pro Black" panose="02040A04050005020304" pitchFamily="18" charset="0"/>
              </a:rPr>
            </a:br>
            <a:r>
              <a:rPr lang="en-NZ" sz="3400">
                <a:latin typeface="Amasis MT Pro Black" panose="02040A04050005020304" pitchFamily="18" charset="0"/>
              </a:rPr>
              <a:t>(as stated within our Trust Deed):</a:t>
            </a:r>
          </a:p>
        </p:txBody>
      </p:sp>
      <p:graphicFrame>
        <p:nvGraphicFramePr>
          <p:cNvPr id="5" name="Content Placeholder 2">
            <a:extLst>
              <a:ext uri="{FF2B5EF4-FFF2-40B4-BE49-F238E27FC236}">
                <a16:creationId xmlns:a16="http://schemas.microsoft.com/office/drawing/2014/main" id="{48528757-E644-5DE4-01DB-767983B81138}"/>
              </a:ext>
            </a:extLst>
          </p:cNvPr>
          <p:cNvGraphicFramePr>
            <a:graphicFrameLocks noGrp="1"/>
          </p:cNvGraphicFramePr>
          <p:nvPr>
            <p:ph idx="1"/>
            <p:extLst>
              <p:ext uri="{D42A27DB-BD31-4B8C-83A1-F6EECF244321}">
                <p14:modId xmlns:p14="http://schemas.microsoft.com/office/powerpoint/2010/main" val="2877490209"/>
              </p:ext>
            </p:extLst>
          </p:nvPr>
        </p:nvGraphicFramePr>
        <p:xfrm>
          <a:off x="4648018" y="493296"/>
          <a:ext cx="6900512" cy="5925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3609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F546ED-EB28-74E7-7AEE-BE3414A9F70B}"/>
              </a:ext>
            </a:extLst>
          </p:cNvPr>
          <p:cNvSpPr txBox="1"/>
          <p:nvPr/>
        </p:nvSpPr>
        <p:spPr>
          <a:xfrm>
            <a:off x="480860" y="27505"/>
            <a:ext cx="3226706" cy="15696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latinLnBrk="1" hangingPunct="0"/>
            <a:r>
              <a:rPr lang="en-NZ" sz="4800" dirty="0">
                <a:solidFill>
                  <a:srgbClr val="003300"/>
                </a:solidFill>
                <a:latin typeface="Aharoni" panose="02010803020104030203" pitchFamily="2" charset="-79"/>
                <a:cs typeface="Aharoni" panose="02010803020104030203" pitchFamily="2" charset="-79"/>
                <a:sym typeface="Arial"/>
              </a:rPr>
              <a:t>Who am I? </a:t>
            </a:r>
          </a:p>
          <a:p>
            <a:pPr latinLnBrk="1" hangingPunct="0"/>
            <a:r>
              <a:rPr lang="en-NZ" sz="4800" dirty="0">
                <a:solidFill>
                  <a:srgbClr val="003300"/>
                </a:solidFill>
                <a:latin typeface="Aharoni" panose="02010803020104030203" pitchFamily="2" charset="-79"/>
                <a:cs typeface="Aharoni" panose="02010803020104030203" pitchFamily="2" charset="-79"/>
                <a:sym typeface="Arial"/>
              </a:rPr>
              <a:t>My why…</a:t>
            </a:r>
          </a:p>
        </p:txBody>
      </p:sp>
      <p:pic>
        <p:nvPicPr>
          <p:cNvPr id="3" name="Picture 2">
            <a:extLst>
              <a:ext uri="{FF2B5EF4-FFF2-40B4-BE49-F238E27FC236}">
                <a16:creationId xmlns:a16="http://schemas.microsoft.com/office/drawing/2014/main" id="{844D30C8-4C98-AA60-ADC1-6CCC5AF9A35E}"/>
              </a:ext>
            </a:extLst>
          </p:cNvPr>
          <p:cNvPicPr>
            <a:picLocks noChangeAspect="1"/>
          </p:cNvPicPr>
          <p:nvPr/>
        </p:nvPicPr>
        <p:blipFill>
          <a:blip r:embed="rId2"/>
          <a:stretch>
            <a:fillRect/>
          </a:stretch>
        </p:blipFill>
        <p:spPr>
          <a:xfrm>
            <a:off x="4023235" y="147801"/>
            <a:ext cx="3480048" cy="2610036"/>
          </a:xfrm>
          <a:prstGeom prst="rect">
            <a:avLst/>
          </a:prstGeom>
        </p:spPr>
      </p:pic>
      <p:pic>
        <p:nvPicPr>
          <p:cNvPr id="5" name="Picture 4">
            <a:extLst>
              <a:ext uri="{FF2B5EF4-FFF2-40B4-BE49-F238E27FC236}">
                <a16:creationId xmlns:a16="http://schemas.microsoft.com/office/drawing/2014/main" id="{FFC003E8-189D-3910-D841-C487E513F8A2}"/>
              </a:ext>
            </a:extLst>
          </p:cNvPr>
          <p:cNvPicPr>
            <a:picLocks noChangeAspect="1"/>
          </p:cNvPicPr>
          <p:nvPr/>
        </p:nvPicPr>
        <p:blipFill rotWithShape="1">
          <a:blip r:embed="rId3"/>
          <a:srcRect t="24830"/>
          <a:stretch/>
        </p:blipFill>
        <p:spPr>
          <a:xfrm>
            <a:off x="3804721" y="2795718"/>
            <a:ext cx="3863222" cy="2177988"/>
          </a:xfrm>
          <a:prstGeom prst="rect">
            <a:avLst/>
          </a:prstGeom>
        </p:spPr>
      </p:pic>
      <p:pic>
        <p:nvPicPr>
          <p:cNvPr id="6" name="Picture 5">
            <a:extLst>
              <a:ext uri="{FF2B5EF4-FFF2-40B4-BE49-F238E27FC236}">
                <a16:creationId xmlns:a16="http://schemas.microsoft.com/office/drawing/2014/main" id="{EEEF3F74-9D92-C546-7E4E-7788D76181E8}"/>
              </a:ext>
            </a:extLst>
          </p:cNvPr>
          <p:cNvPicPr>
            <a:picLocks noChangeAspect="1"/>
          </p:cNvPicPr>
          <p:nvPr/>
        </p:nvPicPr>
        <p:blipFill rotWithShape="1">
          <a:blip r:embed="rId4"/>
          <a:srcRect t="9481" b="4062"/>
          <a:stretch/>
        </p:blipFill>
        <p:spPr>
          <a:xfrm>
            <a:off x="1602035" y="1631660"/>
            <a:ext cx="2123982" cy="2448426"/>
          </a:xfrm>
          <a:prstGeom prst="rect">
            <a:avLst/>
          </a:prstGeom>
        </p:spPr>
      </p:pic>
      <p:pic>
        <p:nvPicPr>
          <p:cNvPr id="7" name="Picture 6">
            <a:extLst>
              <a:ext uri="{FF2B5EF4-FFF2-40B4-BE49-F238E27FC236}">
                <a16:creationId xmlns:a16="http://schemas.microsoft.com/office/drawing/2014/main" id="{78DA371D-F30A-7503-FAA5-B45B0B455FEC}"/>
              </a:ext>
            </a:extLst>
          </p:cNvPr>
          <p:cNvPicPr>
            <a:picLocks noChangeAspect="1"/>
          </p:cNvPicPr>
          <p:nvPr/>
        </p:nvPicPr>
        <p:blipFill rotWithShape="1">
          <a:blip r:embed="rId5"/>
          <a:srcRect l="-223" r="223" b="10227"/>
          <a:stretch/>
        </p:blipFill>
        <p:spPr>
          <a:xfrm>
            <a:off x="1577752" y="4149080"/>
            <a:ext cx="2225842" cy="2664296"/>
          </a:xfrm>
          <a:prstGeom prst="rect">
            <a:avLst/>
          </a:prstGeom>
        </p:spPr>
      </p:pic>
      <p:pic>
        <p:nvPicPr>
          <p:cNvPr id="8" name="Picture 7">
            <a:extLst>
              <a:ext uri="{FF2B5EF4-FFF2-40B4-BE49-F238E27FC236}">
                <a16:creationId xmlns:a16="http://schemas.microsoft.com/office/drawing/2014/main" id="{859708FB-4072-50BD-F483-5278D1124CB5}"/>
              </a:ext>
            </a:extLst>
          </p:cNvPr>
          <p:cNvPicPr>
            <a:picLocks noChangeAspect="1"/>
          </p:cNvPicPr>
          <p:nvPr/>
        </p:nvPicPr>
        <p:blipFill rotWithShape="1">
          <a:blip r:embed="rId6"/>
          <a:srcRect t="14290"/>
          <a:stretch/>
        </p:blipFill>
        <p:spPr>
          <a:xfrm>
            <a:off x="7662766" y="12508"/>
            <a:ext cx="2961478" cy="3384376"/>
          </a:xfrm>
          <a:prstGeom prst="rect">
            <a:avLst/>
          </a:prstGeom>
        </p:spPr>
      </p:pic>
      <p:pic>
        <p:nvPicPr>
          <p:cNvPr id="9" name="Picture 8">
            <a:extLst>
              <a:ext uri="{FF2B5EF4-FFF2-40B4-BE49-F238E27FC236}">
                <a16:creationId xmlns:a16="http://schemas.microsoft.com/office/drawing/2014/main" id="{1BB544C0-0DEE-A891-90AF-2FD9BE458B8A}"/>
              </a:ext>
            </a:extLst>
          </p:cNvPr>
          <p:cNvPicPr>
            <a:picLocks noChangeAspect="1"/>
          </p:cNvPicPr>
          <p:nvPr/>
        </p:nvPicPr>
        <p:blipFill>
          <a:blip r:embed="rId7"/>
          <a:stretch>
            <a:fillRect/>
          </a:stretch>
        </p:blipFill>
        <p:spPr>
          <a:xfrm>
            <a:off x="8051683" y="3459763"/>
            <a:ext cx="2538282" cy="3384376"/>
          </a:xfrm>
          <a:prstGeom prst="rect">
            <a:avLst/>
          </a:prstGeom>
        </p:spPr>
      </p:pic>
      <p:pic>
        <p:nvPicPr>
          <p:cNvPr id="4" name="Picture 3">
            <a:extLst>
              <a:ext uri="{FF2B5EF4-FFF2-40B4-BE49-F238E27FC236}">
                <a16:creationId xmlns:a16="http://schemas.microsoft.com/office/drawing/2014/main" id="{33C961EC-0EFC-C9C6-DDFC-C5FB675250ED}"/>
              </a:ext>
            </a:extLst>
          </p:cNvPr>
          <p:cNvPicPr>
            <a:picLocks noChangeAspect="1"/>
          </p:cNvPicPr>
          <p:nvPr/>
        </p:nvPicPr>
        <p:blipFill rotWithShape="1">
          <a:blip r:embed="rId8"/>
          <a:srcRect t="7335" b="8482"/>
          <a:stretch/>
        </p:blipFill>
        <p:spPr>
          <a:xfrm>
            <a:off x="4079776" y="4985792"/>
            <a:ext cx="3480048" cy="1872208"/>
          </a:xfrm>
          <a:prstGeom prst="rect">
            <a:avLst/>
          </a:prstGeom>
        </p:spPr>
      </p:pic>
    </p:spTree>
    <p:extLst>
      <p:ext uri="{BB962C8B-B14F-4D97-AF65-F5344CB8AC3E}">
        <p14:creationId xmlns:p14="http://schemas.microsoft.com/office/powerpoint/2010/main" val="379802613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CE94D3-5812-46E1-3CA5-42A9691AE000}"/>
              </a:ext>
            </a:extLst>
          </p:cNvPr>
          <p:cNvSpPr>
            <a:spLocks noGrp="1"/>
          </p:cNvSpPr>
          <p:nvPr>
            <p:ph type="title"/>
          </p:nvPr>
        </p:nvSpPr>
        <p:spPr>
          <a:xfrm>
            <a:off x="983777" y="370114"/>
            <a:ext cx="3156278" cy="6168572"/>
          </a:xfrm>
        </p:spPr>
        <p:txBody>
          <a:bodyPr anchor="ctr">
            <a:normAutofit/>
          </a:bodyPr>
          <a:lstStyle/>
          <a:p>
            <a:pPr>
              <a:lnSpc>
                <a:spcPct val="150000"/>
              </a:lnSpc>
            </a:pPr>
            <a:r>
              <a:rPr lang="en-NZ" sz="6600" dirty="0">
                <a:latin typeface="Amasis MT Pro Black" panose="02040A04050005020304" pitchFamily="18" charset="0"/>
              </a:rPr>
              <a:t>What now?</a:t>
            </a:r>
            <a:br>
              <a:rPr lang="en-NZ" sz="6600" dirty="0">
                <a:latin typeface="Amasis MT Pro Black" panose="02040A04050005020304" pitchFamily="18" charset="0"/>
              </a:rPr>
            </a:br>
            <a:r>
              <a:rPr lang="en-NZ" sz="6600" dirty="0">
                <a:latin typeface="Amasis MT Pro Black" panose="02040A04050005020304" pitchFamily="18" charset="0"/>
              </a:rPr>
              <a:t> </a:t>
            </a:r>
          </a:p>
        </p:txBody>
      </p:sp>
      <p:graphicFrame>
        <p:nvGraphicFramePr>
          <p:cNvPr id="7" name="Content Placeholder 2">
            <a:extLst>
              <a:ext uri="{FF2B5EF4-FFF2-40B4-BE49-F238E27FC236}">
                <a16:creationId xmlns:a16="http://schemas.microsoft.com/office/drawing/2014/main" id="{C5B96E4F-B9D3-E975-F4AF-E4F804ABCF19}"/>
              </a:ext>
            </a:extLst>
          </p:cNvPr>
          <p:cNvGraphicFramePr>
            <a:graphicFrameLocks noGrp="1"/>
          </p:cNvGraphicFramePr>
          <p:nvPr>
            <p:ph idx="1"/>
            <p:extLst>
              <p:ext uri="{D42A27DB-BD31-4B8C-83A1-F6EECF244321}">
                <p14:modId xmlns:p14="http://schemas.microsoft.com/office/powerpoint/2010/main" val="234465033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91F07374-B202-C892-100F-1B43AFA82514}"/>
              </a:ext>
            </a:extLst>
          </p:cNvPr>
          <p:cNvPicPr>
            <a:picLocks noChangeAspect="1"/>
          </p:cNvPicPr>
          <p:nvPr/>
        </p:nvPicPr>
        <p:blipFill rotWithShape="1">
          <a:blip r:embed="rId7"/>
          <a:srcRect b="6383"/>
          <a:stretch/>
        </p:blipFill>
        <p:spPr>
          <a:xfrm>
            <a:off x="1407885" y="4561583"/>
            <a:ext cx="1496577" cy="1778502"/>
          </a:xfrm>
          <a:prstGeom prst="rect">
            <a:avLst/>
          </a:prstGeom>
        </p:spPr>
      </p:pic>
    </p:spTree>
    <p:extLst>
      <p:ext uri="{BB962C8B-B14F-4D97-AF65-F5344CB8AC3E}">
        <p14:creationId xmlns:p14="http://schemas.microsoft.com/office/powerpoint/2010/main" val="812684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DD2A8-D099-7731-0CA6-F582EF6DC9F6}"/>
              </a:ext>
            </a:extLst>
          </p:cNvPr>
          <p:cNvSpPr>
            <a:spLocks noGrp="1"/>
          </p:cNvSpPr>
          <p:nvPr>
            <p:ph type="title"/>
          </p:nvPr>
        </p:nvSpPr>
        <p:spPr>
          <a:xfrm>
            <a:off x="5868557" y="824164"/>
            <a:ext cx="5444382" cy="1499774"/>
          </a:xfrm>
        </p:spPr>
        <p:txBody>
          <a:bodyPr anchor="t">
            <a:normAutofit/>
          </a:bodyPr>
          <a:lstStyle/>
          <a:p>
            <a:pPr>
              <a:lnSpc>
                <a:spcPct val="150000"/>
              </a:lnSpc>
            </a:pPr>
            <a:r>
              <a:rPr lang="en-NZ" sz="3200" dirty="0">
                <a:latin typeface="Amasis MT Pro Black" panose="02040A04050005020304" pitchFamily="18" charset="0"/>
              </a:rPr>
              <a:t>To connect or contribute contact:</a:t>
            </a:r>
          </a:p>
        </p:txBody>
      </p:sp>
      <p:sp>
        <p:nvSpPr>
          <p:cNvPr id="3" name="Content Placeholder 2">
            <a:extLst>
              <a:ext uri="{FF2B5EF4-FFF2-40B4-BE49-F238E27FC236}">
                <a16:creationId xmlns:a16="http://schemas.microsoft.com/office/drawing/2014/main" id="{BA7B4F9C-8C55-4346-6CD9-BC9831F6BE93}"/>
              </a:ext>
            </a:extLst>
          </p:cNvPr>
          <p:cNvSpPr>
            <a:spLocks noGrp="1"/>
          </p:cNvSpPr>
          <p:nvPr>
            <p:ph idx="1"/>
          </p:nvPr>
        </p:nvSpPr>
        <p:spPr>
          <a:xfrm>
            <a:off x="5868557" y="2767263"/>
            <a:ext cx="5444382" cy="3375120"/>
          </a:xfrm>
        </p:spPr>
        <p:txBody>
          <a:bodyPr>
            <a:normAutofit/>
          </a:bodyPr>
          <a:lstStyle/>
          <a:p>
            <a:pPr>
              <a:lnSpc>
                <a:spcPct val="150000"/>
              </a:lnSpc>
            </a:pPr>
            <a:r>
              <a:rPr lang="en-NZ" sz="3600" dirty="0">
                <a:hlinkClick r:id="rId2"/>
              </a:rPr>
              <a:t>Frianwadia@natina.co.nz</a:t>
            </a:r>
            <a:endParaRPr lang="en-NZ" sz="3600" dirty="0"/>
          </a:p>
          <a:p>
            <a:pPr>
              <a:lnSpc>
                <a:spcPct val="150000"/>
              </a:lnSpc>
            </a:pPr>
            <a:r>
              <a:rPr lang="en-NZ" sz="3600" dirty="0"/>
              <a:t>Mobile: 0272744424</a:t>
            </a:r>
          </a:p>
        </p:txBody>
      </p:sp>
      <p:pic>
        <p:nvPicPr>
          <p:cNvPr id="14" name="Picture 4" descr="White puzzle with one red piece">
            <a:extLst>
              <a:ext uri="{FF2B5EF4-FFF2-40B4-BE49-F238E27FC236}">
                <a16:creationId xmlns:a16="http://schemas.microsoft.com/office/drawing/2014/main" id="{F930FC51-B9DE-1133-7FEA-0C0B46F68D8F}"/>
              </a:ext>
            </a:extLst>
          </p:cNvPr>
          <p:cNvPicPr>
            <a:picLocks noChangeAspect="1"/>
          </p:cNvPicPr>
          <p:nvPr/>
        </p:nvPicPr>
        <p:blipFill rotWithShape="1">
          <a:blip r:embed="rId3"/>
          <a:srcRect l="29677" r="28073"/>
          <a:stretch/>
        </p:blipFill>
        <p:spPr>
          <a:xfrm>
            <a:off x="-1" y="10"/>
            <a:ext cx="5151179" cy="6857990"/>
          </a:xfrm>
          <a:prstGeom prst="rect">
            <a:avLst/>
          </a:prstGeom>
        </p:spPr>
      </p:pic>
    </p:spTree>
    <p:extLst>
      <p:ext uri="{BB962C8B-B14F-4D97-AF65-F5344CB8AC3E}">
        <p14:creationId xmlns:p14="http://schemas.microsoft.com/office/powerpoint/2010/main" val="668341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6570CC06-DB21-401C-BCF8-AAC5FF550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F7BCCE5-DA78-F3EA-7C5B-844C7015B03F}"/>
              </a:ext>
            </a:extLst>
          </p:cNvPr>
          <p:cNvSpPr/>
          <p:nvPr/>
        </p:nvSpPr>
        <p:spPr>
          <a:xfrm>
            <a:off x="640080" y="640080"/>
            <a:ext cx="2124891" cy="358033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cap="none" spc="0" dirty="0">
                <a:ln w="22225">
                  <a:solidFill>
                    <a:schemeClr val="accent2"/>
                  </a:solidFill>
                  <a:prstDash val="solid"/>
                </a:ln>
                <a:effectLst/>
                <a:latin typeface="+mj-lt"/>
                <a:ea typeface="+mj-ea"/>
                <a:cs typeface="+mj-cs"/>
              </a:rPr>
              <a:t>2016</a:t>
            </a:r>
          </a:p>
          <a:p>
            <a:pPr>
              <a:lnSpc>
                <a:spcPct val="90000"/>
              </a:lnSpc>
              <a:spcBef>
                <a:spcPct val="0"/>
              </a:spcBef>
              <a:spcAft>
                <a:spcPts val="600"/>
              </a:spcAft>
            </a:pPr>
            <a:r>
              <a:rPr lang="en-US" sz="5400" b="1" cap="none" spc="0" dirty="0">
                <a:ln w="22225">
                  <a:solidFill>
                    <a:schemeClr val="accent2"/>
                  </a:solidFill>
                  <a:prstDash val="solid"/>
                </a:ln>
                <a:effectLst/>
                <a:latin typeface="+mj-lt"/>
                <a:ea typeface="+mj-ea"/>
                <a:cs typeface="+mj-cs"/>
              </a:rPr>
              <a:t>               2018</a:t>
            </a:r>
          </a:p>
        </p:txBody>
      </p:sp>
      <p:pic>
        <p:nvPicPr>
          <p:cNvPr id="5" name="Picture 4">
            <a:extLst>
              <a:ext uri="{FF2B5EF4-FFF2-40B4-BE49-F238E27FC236}">
                <a16:creationId xmlns:a16="http://schemas.microsoft.com/office/drawing/2014/main" id="{21A97EDA-76CA-A907-BE6E-647285945386}"/>
              </a:ext>
            </a:extLst>
          </p:cNvPr>
          <p:cNvPicPr>
            <a:picLocks noChangeAspect="1"/>
          </p:cNvPicPr>
          <p:nvPr/>
        </p:nvPicPr>
        <p:blipFill>
          <a:blip r:embed="rId2"/>
          <a:stretch>
            <a:fillRect/>
          </a:stretch>
        </p:blipFill>
        <p:spPr>
          <a:xfrm>
            <a:off x="5240053" y="674610"/>
            <a:ext cx="2970450" cy="2970450"/>
          </a:xfrm>
          <a:prstGeom prst="rect">
            <a:avLst/>
          </a:prstGeom>
        </p:spPr>
      </p:pic>
      <p:pic>
        <p:nvPicPr>
          <p:cNvPr id="11" name="Picture 10">
            <a:extLst>
              <a:ext uri="{FF2B5EF4-FFF2-40B4-BE49-F238E27FC236}">
                <a16:creationId xmlns:a16="http://schemas.microsoft.com/office/drawing/2014/main" id="{647D6869-EE8E-5FBB-5B0C-3F011A62CEB1}"/>
              </a:ext>
            </a:extLst>
          </p:cNvPr>
          <p:cNvPicPr>
            <a:picLocks noChangeAspect="1"/>
          </p:cNvPicPr>
          <p:nvPr/>
        </p:nvPicPr>
        <p:blipFill rotWithShape="1">
          <a:blip r:embed="rId3"/>
          <a:srcRect b="8905"/>
          <a:stretch/>
        </p:blipFill>
        <p:spPr>
          <a:xfrm rot="20716483">
            <a:off x="8301695" y="547117"/>
            <a:ext cx="3438144" cy="2115749"/>
          </a:xfrm>
          <a:prstGeom prst="rect">
            <a:avLst/>
          </a:prstGeom>
        </p:spPr>
      </p:pic>
      <p:sp>
        <p:nvSpPr>
          <p:cNvPr id="18" name="sketch line">
            <a:extLst>
              <a:ext uri="{FF2B5EF4-FFF2-40B4-BE49-F238E27FC236}">
                <a16:creationId xmlns:a16="http://schemas.microsoft.com/office/drawing/2014/main" id="{15B998FC-4B98-4A07-B159-9E629180A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4409267"/>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6494403-42D7-18A6-88A6-DC24BFC86822}"/>
              </a:ext>
            </a:extLst>
          </p:cNvPr>
          <p:cNvPicPr>
            <a:picLocks noChangeAspect="1"/>
          </p:cNvPicPr>
          <p:nvPr/>
        </p:nvPicPr>
        <p:blipFill rotWithShape="1">
          <a:blip r:embed="rId4"/>
          <a:srcRect l="14213" t="45897" r="13970" b="28557"/>
          <a:stretch/>
        </p:blipFill>
        <p:spPr>
          <a:xfrm rot="856523">
            <a:off x="3588370" y="3568406"/>
            <a:ext cx="4301474" cy="787988"/>
          </a:xfrm>
          <a:prstGeom prst="rect">
            <a:avLst/>
          </a:prstGeom>
        </p:spPr>
      </p:pic>
      <p:pic>
        <p:nvPicPr>
          <p:cNvPr id="14" name="Picture 13">
            <a:extLst>
              <a:ext uri="{FF2B5EF4-FFF2-40B4-BE49-F238E27FC236}">
                <a16:creationId xmlns:a16="http://schemas.microsoft.com/office/drawing/2014/main" id="{FB160D8A-0C4B-55C7-7341-40339BE5E616}"/>
              </a:ext>
            </a:extLst>
          </p:cNvPr>
          <p:cNvPicPr>
            <a:picLocks noChangeAspect="1"/>
          </p:cNvPicPr>
          <p:nvPr/>
        </p:nvPicPr>
        <p:blipFill rotWithShape="1">
          <a:blip r:embed="rId5"/>
          <a:srcRect t="13051" b="14760"/>
          <a:stretch/>
        </p:blipFill>
        <p:spPr>
          <a:xfrm rot="21600000">
            <a:off x="7852582" y="2721427"/>
            <a:ext cx="3629927" cy="1310195"/>
          </a:xfrm>
          <a:prstGeom prst="rect">
            <a:avLst/>
          </a:prstGeom>
        </p:spPr>
      </p:pic>
      <p:pic>
        <p:nvPicPr>
          <p:cNvPr id="2" name="Picture 1">
            <a:extLst>
              <a:ext uri="{FF2B5EF4-FFF2-40B4-BE49-F238E27FC236}">
                <a16:creationId xmlns:a16="http://schemas.microsoft.com/office/drawing/2014/main" id="{F9403B0E-2C14-DD99-20E6-AC693F5455C5}"/>
              </a:ext>
            </a:extLst>
          </p:cNvPr>
          <p:cNvPicPr>
            <a:picLocks noChangeAspect="1"/>
          </p:cNvPicPr>
          <p:nvPr/>
        </p:nvPicPr>
        <p:blipFill>
          <a:blip r:embed="rId6"/>
          <a:stretch>
            <a:fillRect/>
          </a:stretch>
        </p:blipFill>
        <p:spPr>
          <a:xfrm rot="480543">
            <a:off x="8155747" y="4305975"/>
            <a:ext cx="3586302" cy="2017295"/>
          </a:xfrm>
          <a:prstGeom prst="rect">
            <a:avLst/>
          </a:prstGeom>
        </p:spPr>
      </p:pic>
      <p:pic>
        <p:nvPicPr>
          <p:cNvPr id="3" name="Picture 2">
            <a:extLst>
              <a:ext uri="{FF2B5EF4-FFF2-40B4-BE49-F238E27FC236}">
                <a16:creationId xmlns:a16="http://schemas.microsoft.com/office/drawing/2014/main" id="{92A0FF2E-12F3-1779-188D-3824B5CD18D5}"/>
              </a:ext>
            </a:extLst>
          </p:cNvPr>
          <p:cNvPicPr>
            <a:picLocks noChangeAspect="1"/>
          </p:cNvPicPr>
          <p:nvPr/>
        </p:nvPicPr>
        <p:blipFill rotWithShape="1">
          <a:blip r:embed="rId7"/>
          <a:srcRect b="50000"/>
          <a:stretch/>
        </p:blipFill>
        <p:spPr>
          <a:xfrm rot="20780279">
            <a:off x="3648507" y="5115026"/>
            <a:ext cx="3769650" cy="1055502"/>
          </a:xfrm>
          <a:prstGeom prst="rect">
            <a:avLst/>
          </a:prstGeom>
        </p:spPr>
      </p:pic>
      <p:pic>
        <p:nvPicPr>
          <p:cNvPr id="4" name="Picture 3">
            <a:extLst>
              <a:ext uri="{FF2B5EF4-FFF2-40B4-BE49-F238E27FC236}">
                <a16:creationId xmlns:a16="http://schemas.microsoft.com/office/drawing/2014/main" id="{0EBF603B-66A9-043D-C4AF-AFE594595D8F}"/>
              </a:ext>
            </a:extLst>
          </p:cNvPr>
          <p:cNvPicPr>
            <a:picLocks noChangeAspect="1"/>
          </p:cNvPicPr>
          <p:nvPr/>
        </p:nvPicPr>
        <p:blipFill rotWithShape="1">
          <a:blip r:embed="rId8"/>
          <a:srcRect l="54302" t="29943" r="7112" b="19226"/>
          <a:stretch/>
        </p:blipFill>
        <p:spPr>
          <a:xfrm rot="20495207">
            <a:off x="3329400" y="449618"/>
            <a:ext cx="2235993" cy="1649468"/>
          </a:xfrm>
          <a:prstGeom prst="rect">
            <a:avLst/>
          </a:prstGeom>
        </p:spPr>
      </p:pic>
    </p:spTree>
    <p:extLst>
      <p:ext uri="{BB962C8B-B14F-4D97-AF65-F5344CB8AC3E}">
        <p14:creationId xmlns:p14="http://schemas.microsoft.com/office/powerpoint/2010/main" val="3127664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565E73F-805E-0E3A-42E3-C196BDD75AC1}"/>
              </a:ext>
            </a:extLst>
          </p:cNvPr>
          <p:cNvPicPr>
            <a:picLocks noChangeAspect="1"/>
          </p:cNvPicPr>
          <p:nvPr/>
        </p:nvPicPr>
        <p:blipFill>
          <a:blip r:embed="rId2"/>
          <a:stretch>
            <a:fillRect/>
          </a:stretch>
        </p:blipFill>
        <p:spPr>
          <a:xfrm>
            <a:off x="5301481" y="1595712"/>
            <a:ext cx="5986305" cy="3197895"/>
          </a:xfrm>
          <a:prstGeom prst="rect">
            <a:avLst/>
          </a:prstGeom>
        </p:spPr>
      </p:pic>
      <p:sp>
        <p:nvSpPr>
          <p:cNvPr id="8" name="TextBox 7">
            <a:extLst>
              <a:ext uri="{FF2B5EF4-FFF2-40B4-BE49-F238E27FC236}">
                <a16:creationId xmlns:a16="http://schemas.microsoft.com/office/drawing/2014/main" id="{0229DB4B-B1EF-7375-BCD9-1D76A2464C67}"/>
              </a:ext>
            </a:extLst>
          </p:cNvPr>
          <p:cNvSpPr txBox="1"/>
          <p:nvPr/>
        </p:nvSpPr>
        <p:spPr>
          <a:xfrm>
            <a:off x="904214" y="826581"/>
            <a:ext cx="5832648" cy="53245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NZ" sz="2000" b="1" dirty="0">
                <a:solidFill>
                  <a:srgbClr val="0070C0"/>
                </a:solidFill>
                <a:latin typeface="Arial" panose="020B0604020202020204" pitchFamily="34" charset="0"/>
                <a:cs typeface="Arial" panose="020B0604020202020204" pitchFamily="34" charset="0"/>
              </a:rPr>
              <a:t>Discrimination</a:t>
            </a:r>
          </a:p>
          <a:p>
            <a:endParaRPr lang="en-NZ" sz="2000" b="1" dirty="0">
              <a:solidFill>
                <a:srgbClr val="0070C0"/>
              </a:solidFill>
              <a:latin typeface="Arial" panose="020B0604020202020204" pitchFamily="34" charset="0"/>
              <a:cs typeface="Arial" panose="020B0604020202020204" pitchFamily="34" charset="0"/>
            </a:endParaRPr>
          </a:p>
          <a:p>
            <a:r>
              <a:rPr lang="en-NZ" sz="2000" b="1" dirty="0">
                <a:solidFill>
                  <a:srgbClr val="0070C0"/>
                </a:solidFill>
                <a:latin typeface="Arial" panose="020B0604020202020204" pitchFamily="34" charset="0"/>
                <a:cs typeface="Arial" panose="020B0604020202020204" pitchFamily="34" charset="0"/>
              </a:rPr>
              <a:t>Rejection &amp; exclusions</a:t>
            </a:r>
          </a:p>
          <a:p>
            <a:endParaRPr lang="en-NZ" sz="2000" b="1" dirty="0">
              <a:solidFill>
                <a:srgbClr val="0070C0"/>
              </a:solidFill>
              <a:latin typeface="Arial" panose="020B0604020202020204" pitchFamily="34" charset="0"/>
              <a:cs typeface="Arial" panose="020B0604020202020204" pitchFamily="34" charset="0"/>
            </a:endParaRPr>
          </a:p>
          <a:p>
            <a:r>
              <a:rPr lang="en-NZ" sz="2000" b="1" dirty="0">
                <a:solidFill>
                  <a:srgbClr val="0070C0"/>
                </a:solidFill>
                <a:latin typeface="Arial" panose="020B0604020202020204" pitchFamily="34" charset="0"/>
                <a:cs typeface="Arial" panose="020B0604020202020204" pitchFamily="34" charset="0"/>
              </a:rPr>
              <a:t>Unfair punitive measures </a:t>
            </a:r>
          </a:p>
          <a:p>
            <a:endParaRPr lang="en-NZ" sz="2000" b="1" dirty="0">
              <a:solidFill>
                <a:srgbClr val="0070C0"/>
              </a:solidFill>
              <a:latin typeface="Arial" panose="020B0604020202020204" pitchFamily="34" charset="0"/>
              <a:cs typeface="Arial" panose="020B0604020202020204" pitchFamily="34" charset="0"/>
            </a:endParaRPr>
          </a:p>
          <a:p>
            <a:r>
              <a:rPr lang="en-NZ" sz="2000" b="1" dirty="0">
                <a:solidFill>
                  <a:srgbClr val="0070C0"/>
                </a:solidFill>
                <a:latin typeface="Arial" panose="020B0604020202020204" pitchFamily="34" charset="0"/>
                <a:cs typeface="Arial" panose="020B0604020202020204" pitchFamily="34" charset="0"/>
              </a:rPr>
              <a:t>Bullying</a:t>
            </a:r>
          </a:p>
          <a:p>
            <a:endParaRPr lang="en-NZ" sz="2000" b="1" dirty="0">
              <a:solidFill>
                <a:srgbClr val="0070C0"/>
              </a:solidFill>
            </a:endParaRPr>
          </a:p>
          <a:p>
            <a:r>
              <a:rPr lang="en-NZ" sz="2000" b="1" dirty="0">
                <a:solidFill>
                  <a:schemeClr val="accent2">
                    <a:lumMod val="75000"/>
                  </a:schemeClr>
                </a:solidFill>
                <a:latin typeface="Arial" panose="020B0604020202020204" pitchFamily="34" charset="0"/>
                <a:cs typeface="Arial" panose="020B0604020202020204" pitchFamily="34" charset="0"/>
              </a:rPr>
              <a:t>Unmet needs</a:t>
            </a:r>
          </a:p>
          <a:p>
            <a:endParaRPr lang="en-NZ" sz="2000" b="1" dirty="0">
              <a:solidFill>
                <a:schemeClr val="accent2">
                  <a:lumMod val="75000"/>
                </a:schemeClr>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NZ" sz="2000" b="1" i="0" u="none" strike="noStrike" kern="0" cap="none" spc="0" normalizeH="0" baseline="0" noProof="0" dirty="0">
                <a:ln>
                  <a:noFill/>
                </a:ln>
                <a:solidFill>
                  <a:schemeClr val="accent2">
                    <a:lumMod val="75000"/>
                  </a:schemeClr>
                </a:solidFill>
                <a:effectLst/>
                <a:uLnTx/>
                <a:uFillTx/>
                <a:latin typeface="Arial"/>
                <a:cs typeface="Arial"/>
                <a:sym typeface="Arial"/>
              </a:rPr>
              <a:t>Sense of worthlessness</a:t>
            </a:r>
          </a:p>
          <a:p>
            <a:endParaRPr lang="en-NZ" sz="2000" b="1" dirty="0">
              <a:solidFill>
                <a:schemeClr val="accent2">
                  <a:lumMod val="75000"/>
                </a:schemeClr>
              </a:solidFill>
            </a:endParaRPr>
          </a:p>
          <a:p>
            <a:r>
              <a:rPr lang="en-NZ" sz="2000" b="1" dirty="0">
                <a:solidFill>
                  <a:schemeClr val="accent2">
                    <a:lumMod val="75000"/>
                  </a:schemeClr>
                </a:solidFill>
                <a:latin typeface="Arial" panose="020B0604020202020204" pitchFamily="34" charset="0"/>
                <a:cs typeface="Arial" panose="020B0604020202020204" pitchFamily="34" charset="0"/>
              </a:rPr>
              <a:t>Lack of belonging</a:t>
            </a:r>
          </a:p>
          <a:p>
            <a:endParaRPr lang="en-NZ" sz="2000" b="1" dirty="0">
              <a:solidFill>
                <a:schemeClr val="accent2">
                  <a:lumMod val="75000"/>
                </a:schemeClr>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NZ" sz="2000" b="1" i="0" u="none" strike="noStrike" kern="0" cap="none" spc="0" normalizeH="0" baseline="0" noProof="0" dirty="0">
                <a:ln>
                  <a:noFill/>
                </a:ln>
                <a:solidFill>
                  <a:schemeClr val="accent2">
                    <a:lumMod val="75000"/>
                  </a:schemeClr>
                </a:solidFill>
                <a:effectLst/>
                <a:uLnTx/>
                <a:uFillTx/>
                <a:latin typeface="Arial"/>
                <a:cs typeface="Arial"/>
                <a:sym typeface="Arial"/>
              </a:rPr>
              <a:t>Behaviour modification </a:t>
            </a:r>
          </a:p>
          <a:p>
            <a:pPr marL="0" marR="0" lvl="0" indent="0" defTabSz="914400" eaLnBrk="1" fontAlgn="auto" latinLnBrk="0" hangingPunct="1">
              <a:lnSpc>
                <a:spcPct val="100000"/>
              </a:lnSpc>
              <a:spcBef>
                <a:spcPts val="0"/>
              </a:spcBef>
              <a:spcAft>
                <a:spcPts val="0"/>
              </a:spcAft>
              <a:buClrTx/>
              <a:buSzTx/>
              <a:buFontTx/>
              <a:buNone/>
              <a:tabLst/>
              <a:defRPr/>
            </a:pPr>
            <a:endParaRPr lang="en-NZ" sz="2000" b="1" dirty="0">
              <a:solidFill>
                <a:schemeClr val="accent2">
                  <a:lumMod val="75000"/>
                </a:schemeClr>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NZ" sz="2000" b="1" i="0" u="none" strike="noStrike" kern="0" cap="none" spc="0" normalizeH="0" baseline="0" noProof="0" dirty="0">
                <a:ln>
                  <a:noFill/>
                </a:ln>
                <a:solidFill>
                  <a:schemeClr val="accent2">
                    <a:lumMod val="75000"/>
                  </a:schemeClr>
                </a:solidFill>
                <a:effectLst/>
                <a:uLnTx/>
                <a:uFillTx/>
                <a:latin typeface="Arial"/>
                <a:cs typeface="Arial"/>
                <a:sym typeface="Arial"/>
              </a:rPr>
              <a:t>Lack of adaptations &amp; demands for conformity</a:t>
            </a:r>
          </a:p>
        </p:txBody>
      </p:sp>
    </p:spTree>
    <p:extLst>
      <p:ext uri="{BB962C8B-B14F-4D97-AF65-F5344CB8AC3E}">
        <p14:creationId xmlns:p14="http://schemas.microsoft.com/office/powerpoint/2010/main" val="562026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6BB5B3-A879-FFE5-B6EE-A619C1BCC73C}"/>
              </a:ext>
            </a:extLst>
          </p:cNvPr>
          <p:cNvSpPr/>
          <p:nvPr/>
        </p:nvSpPr>
        <p:spPr>
          <a:xfrm>
            <a:off x="638881" y="457200"/>
            <a:ext cx="10909640" cy="136861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b="1">
                <a:ln w="13462">
                  <a:solidFill>
                    <a:schemeClr val="bg1"/>
                  </a:solidFill>
                  <a:prstDash val="solid"/>
                </a:ln>
                <a:effectLst>
                  <a:outerShdw dist="38100" dir="2700000" algn="bl" rotWithShape="0">
                    <a:schemeClr val="accent5"/>
                  </a:outerShdw>
                </a:effectLst>
                <a:latin typeface="+mj-lt"/>
                <a:ea typeface="+mj-ea"/>
                <a:cs typeface="+mj-cs"/>
              </a:rPr>
              <a:t>WE  DON’T  BELONG</a:t>
            </a:r>
            <a:endParaRPr lang="en-US" sz="6600" b="1" cap="none" spc="0">
              <a:ln w="13462">
                <a:solidFill>
                  <a:schemeClr val="bg1"/>
                </a:solidFill>
                <a:prstDash val="solid"/>
              </a:ln>
              <a:effectLst>
                <a:outerShdw dist="38100" dir="2700000" algn="bl" rotWithShape="0">
                  <a:schemeClr val="accent5"/>
                </a:outerShdw>
              </a:effectLst>
              <a:latin typeface="+mj-lt"/>
              <a:ea typeface="+mj-ea"/>
              <a:cs typeface="+mj-cs"/>
            </a:endParaRPr>
          </a:p>
        </p:txBody>
      </p:sp>
      <p:pic>
        <p:nvPicPr>
          <p:cNvPr id="7" name="Content Placeholder 6">
            <a:extLst>
              <a:ext uri="{FF2B5EF4-FFF2-40B4-BE49-F238E27FC236}">
                <a16:creationId xmlns:a16="http://schemas.microsoft.com/office/drawing/2014/main" id="{1E5CC4F4-E08C-1716-1186-661D8DB5B0F3}"/>
              </a:ext>
            </a:extLst>
          </p:cNvPr>
          <p:cNvPicPr>
            <a:picLocks noGrp="1" noChangeAspect="1"/>
          </p:cNvPicPr>
          <p:nvPr>
            <p:ph idx="1"/>
          </p:nvPr>
        </p:nvPicPr>
        <p:blipFill>
          <a:blip r:embed="rId2"/>
          <a:stretch>
            <a:fillRect/>
          </a:stretch>
        </p:blipFill>
        <p:spPr>
          <a:xfrm>
            <a:off x="596873" y="2642616"/>
            <a:ext cx="5060749" cy="3605784"/>
          </a:xfrm>
          <a:prstGeom prst="rect">
            <a:avLst/>
          </a:prstGeom>
        </p:spPr>
      </p:pic>
      <p:pic>
        <p:nvPicPr>
          <p:cNvPr id="10" name="Picture 9">
            <a:extLst>
              <a:ext uri="{FF2B5EF4-FFF2-40B4-BE49-F238E27FC236}">
                <a16:creationId xmlns:a16="http://schemas.microsoft.com/office/drawing/2014/main" id="{6C35965B-079A-5B4B-64D5-BA14EE3CD2B9}"/>
              </a:ext>
            </a:extLst>
          </p:cNvPr>
          <p:cNvPicPr>
            <a:picLocks noChangeAspect="1"/>
          </p:cNvPicPr>
          <p:nvPr/>
        </p:nvPicPr>
        <p:blipFill>
          <a:blip r:embed="rId3"/>
          <a:stretch>
            <a:fillRect/>
          </a:stretch>
        </p:blipFill>
        <p:spPr>
          <a:xfrm>
            <a:off x="6254496" y="2747147"/>
            <a:ext cx="5614416" cy="3396722"/>
          </a:xfrm>
          <a:prstGeom prst="rect">
            <a:avLst/>
          </a:prstGeom>
        </p:spPr>
      </p:pic>
    </p:spTree>
    <p:extLst>
      <p:ext uri="{BB962C8B-B14F-4D97-AF65-F5344CB8AC3E}">
        <p14:creationId xmlns:p14="http://schemas.microsoft.com/office/powerpoint/2010/main" val="3622888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0C8CB-FF1E-04CC-C97B-5BAD8EB909AB}"/>
              </a:ext>
            </a:extLst>
          </p:cNvPr>
          <p:cNvSpPr>
            <a:spLocks noGrp="1"/>
          </p:cNvSpPr>
          <p:nvPr>
            <p:ph type="title"/>
          </p:nvPr>
        </p:nvSpPr>
        <p:spPr>
          <a:xfrm>
            <a:off x="838200" y="365125"/>
            <a:ext cx="4906879" cy="1325563"/>
          </a:xfrm>
        </p:spPr>
        <p:txBody>
          <a:bodyPr>
            <a:normAutofit/>
          </a:bodyPr>
          <a:lstStyle/>
          <a:p>
            <a:r>
              <a:rPr lang="en-NZ" sz="4800" dirty="0">
                <a:latin typeface="Amasis MT Pro Black" panose="02040A04050005020304" pitchFamily="18" charset="0"/>
              </a:rPr>
              <a:t>What did I do?</a:t>
            </a:r>
          </a:p>
        </p:txBody>
      </p:sp>
      <p:sp>
        <p:nvSpPr>
          <p:cNvPr id="3" name="Content Placeholder 2">
            <a:extLst>
              <a:ext uri="{FF2B5EF4-FFF2-40B4-BE49-F238E27FC236}">
                <a16:creationId xmlns:a16="http://schemas.microsoft.com/office/drawing/2014/main" id="{FB64D390-FB43-7500-0F80-61A87DAE5CED}"/>
              </a:ext>
            </a:extLst>
          </p:cNvPr>
          <p:cNvSpPr>
            <a:spLocks noGrp="1"/>
          </p:cNvSpPr>
          <p:nvPr>
            <p:ph idx="1"/>
          </p:nvPr>
        </p:nvSpPr>
        <p:spPr/>
        <p:txBody>
          <a:bodyPr/>
          <a:lstStyle/>
          <a:p>
            <a:pPr marL="0" indent="0">
              <a:buNone/>
            </a:pPr>
            <a:r>
              <a:rPr lang="en-NZ" dirty="0"/>
              <a:t>  </a:t>
            </a:r>
          </a:p>
          <a:p>
            <a:endParaRPr lang="en-NZ" dirty="0"/>
          </a:p>
        </p:txBody>
      </p:sp>
      <p:pic>
        <p:nvPicPr>
          <p:cNvPr id="4" name="Picture 3">
            <a:extLst>
              <a:ext uri="{FF2B5EF4-FFF2-40B4-BE49-F238E27FC236}">
                <a16:creationId xmlns:a16="http://schemas.microsoft.com/office/drawing/2014/main" id="{9B6C5403-00E6-2479-AB05-1F413751FB05}"/>
              </a:ext>
            </a:extLst>
          </p:cNvPr>
          <p:cNvPicPr>
            <a:picLocks noChangeAspect="1"/>
          </p:cNvPicPr>
          <p:nvPr/>
        </p:nvPicPr>
        <p:blipFill>
          <a:blip r:embed="rId2"/>
          <a:stretch>
            <a:fillRect/>
          </a:stretch>
        </p:blipFill>
        <p:spPr>
          <a:xfrm>
            <a:off x="6927775" y="3376904"/>
            <a:ext cx="4325257" cy="2934996"/>
          </a:xfrm>
          <a:prstGeom prst="rect">
            <a:avLst/>
          </a:prstGeom>
        </p:spPr>
      </p:pic>
      <p:pic>
        <p:nvPicPr>
          <p:cNvPr id="5" name="Picture 4">
            <a:extLst>
              <a:ext uri="{FF2B5EF4-FFF2-40B4-BE49-F238E27FC236}">
                <a16:creationId xmlns:a16="http://schemas.microsoft.com/office/drawing/2014/main" id="{2BE006E7-BDB6-921F-8239-6BEDCC47AC6F}"/>
              </a:ext>
            </a:extLst>
          </p:cNvPr>
          <p:cNvPicPr>
            <a:picLocks noChangeAspect="1"/>
          </p:cNvPicPr>
          <p:nvPr/>
        </p:nvPicPr>
        <p:blipFill rotWithShape="1">
          <a:blip r:embed="rId3"/>
          <a:srcRect l="11757" t="12716" r="14744" b="16194"/>
          <a:stretch/>
        </p:blipFill>
        <p:spPr>
          <a:xfrm>
            <a:off x="5688908" y="176124"/>
            <a:ext cx="3019664" cy="3164066"/>
          </a:xfrm>
          <a:prstGeom prst="rect">
            <a:avLst/>
          </a:prstGeom>
        </p:spPr>
      </p:pic>
      <p:pic>
        <p:nvPicPr>
          <p:cNvPr id="6" name="Picture 5">
            <a:extLst>
              <a:ext uri="{FF2B5EF4-FFF2-40B4-BE49-F238E27FC236}">
                <a16:creationId xmlns:a16="http://schemas.microsoft.com/office/drawing/2014/main" id="{3A80567A-0255-6670-3C70-BB1EA6A7F8D9}"/>
              </a:ext>
            </a:extLst>
          </p:cNvPr>
          <p:cNvPicPr>
            <a:picLocks noChangeAspect="1"/>
          </p:cNvPicPr>
          <p:nvPr/>
        </p:nvPicPr>
        <p:blipFill>
          <a:blip r:embed="rId4"/>
          <a:stretch>
            <a:fillRect/>
          </a:stretch>
        </p:blipFill>
        <p:spPr>
          <a:xfrm>
            <a:off x="658646" y="2383798"/>
            <a:ext cx="5639987" cy="3320315"/>
          </a:xfrm>
          <a:prstGeom prst="rect">
            <a:avLst/>
          </a:prstGeom>
        </p:spPr>
      </p:pic>
      <p:pic>
        <p:nvPicPr>
          <p:cNvPr id="7" name="Picture 6">
            <a:extLst>
              <a:ext uri="{FF2B5EF4-FFF2-40B4-BE49-F238E27FC236}">
                <a16:creationId xmlns:a16="http://schemas.microsoft.com/office/drawing/2014/main" id="{15003E0D-678C-7265-F994-BCD28F1F725F}"/>
              </a:ext>
            </a:extLst>
          </p:cNvPr>
          <p:cNvPicPr>
            <a:picLocks noChangeAspect="1"/>
          </p:cNvPicPr>
          <p:nvPr/>
        </p:nvPicPr>
        <p:blipFill>
          <a:blip r:embed="rId5"/>
          <a:stretch>
            <a:fillRect/>
          </a:stretch>
        </p:blipFill>
        <p:spPr>
          <a:xfrm>
            <a:off x="9464811" y="365125"/>
            <a:ext cx="1989289" cy="2846742"/>
          </a:xfrm>
          <a:prstGeom prst="rect">
            <a:avLst/>
          </a:prstGeom>
        </p:spPr>
      </p:pic>
    </p:spTree>
    <p:extLst>
      <p:ext uri="{BB962C8B-B14F-4D97-AF65-F5344CB8AC3E}">
        <p14:creationId xmlns:p14="http://schemas.microsoft.com/office/powerpoint/2010/main" val="3523650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1154DF3-14B1-39F0-D705-68ECF5E947F5}"/>
              </a:ext>
            </a:extLst>
          </p:cNvPr>
          <p:cNvPicPr>
            <a:picLocks noGrp="1" noChangeAspect="1"/>
          </p:cNvPicPr>
          <p:nvPr>
            <p:ph idx="1"/>
          </p:nvPr>
        </p:nvPicPr>
        <p:blipFill rotWithShape="1">
          <a:blip r:embed="rId2"/>
          <a:srcRect r="23447"/>
          <a:stretch/>
        </p:blipFill>
        <p:spPr>
          <a:xfrm>
            <a:off x="4252688" y="105397"/>
            <a:ext cx="7155542" cy="6752603"/>
          </a:xfrm>
          <a:prstGeom prst="rect">
            <a:avLst/>
          </a:prstGeom>
        </p:spPr>
      </p:pic>
      <p:pic>
        <p:nvPicPr>
          <p:cNvPr id="6" name="Graphic 5" descr="Speaker phone with solid fill">
            <a:extLst>
              <a:ext uri="{FF2B5EF4-FFF2-40B4-BE49-F238E27FC236}">
                <a16:creationId xmlns:a16="http://schemas.microsoft.com/office/drawing/2014/main" id="{FEE44E7D-F220-5640-DD5F-AE13986A16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65044" y="2706999"/>
            <a:ext cx="1549398" cy="1549398"/>
          </a:xfrm>
          <a:prstGeom prst="rect">
            <a:avLst/>
          </a:prstGeom>
        </p:spPr>
      </p:pic>
      <p:pic>
        <p:nvPicPr>
          <p:cNvPr id="8" name="Graphic 7" descr="Crying face outline with solid fill">
            <a:extLst>
              <a:ext uri="{FF2B5EF4-FFF2-40B4-BE49-F238E27FC236}">
                <a16:creationId xmlns:a16="http://schemas.microsoft.com/office/drawing/2014/main" id="{9FBF231C-6C28-B3F7-F4E2-062E7F9E2E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1149" y="1798411"/>
            <a:ext cx="1491951" cy="1491951"/>
          </a:xfrm>
          <a:prstGeom prst="rect">
            <a:avLst/>
          </a:prstGeom>
        </p:spPr>
      </p:pic>
      <p:pic>
        <p:nvPicPr>
          <p:cNvPr id="10" name="Graphic 9" descr="Danger with solid fill">
            <a:extLst>
              <a:ext uri="{FF2B5EF4-FFF2-40B4-BE49-F238E27FC236}">
                <a16:creationId xmlns:a16="http://schemas.microsoft.com/office/drawing/2014/main" id="{2A17176E-FE6C-3797-8899-7A1828489A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20501" y="326191"/>
            <a:ext cx="1659878" cy="1659878"/>
          </a:xfrm>
          <a:prstGeom prst="rect">
            <a:avLst/>
          </a:prstGeom>
        </p:spPr>
      </p:pic>
      <p:pic>
        <p:nvPicPr>
          <p:cNvPr id="13" name="Picture 12">
            <a:extLst>
              <a:ext uri="{FF2B5EF4-FFF2-40B4-BE49-F238E27FC236}">
                <a16:creationId xmlns:a16="http://schemas.microsoft.com/office/drawing/2014/main" id="{8F9D01A6-4F48-F6B4-BCD8-889660437CE7}"/>
              </a:ext>
            </a:extLst>
          </p:cNvPr>
          <p:cNvPicPr>
            <a:picLocks noChangeAspect="1"/>
          </p:cNvPicPr>
          <p:nvPr/>
        </p:nvPicPr>
        <p:blipFill>
          <a:blip r:embed="rId9"/>
          <a:stretch>
            <a:fillRect/>
          </a:stretch>
        </p:blipFill>
        <p:spPr>
          <a:xfrm>
            <a:off x="812800" y="4313613"/>
            <a:ext cx="3001642" cy="2001094"/>
          </a:xfrm>
          <a:prstGeom prst="rect">
            <a:avLst/>
          </a:prstGeom>
        </p:spPr>
      </p:pic>
    </p:spTree>
    <p:extLst>
      <p:ext uri="{BB962C8B-B14F-4D97-AF65-F5344CB8AC3E}">
        <p14:creationId xmlns:p14="http://schemas.microsoft.com/office/powerpoint/2010/main" val="881703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B575BF-986B-34A7-7D66-4F8ADD789B38}"/>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dirty="0">
                <a:latin typeface="Amasis MT Pro Black" panose="02040A04050005020304" pitchFamily="18" charset="0"/>
              </a:rPr>
              <a:t>Signs of depression? </a:t>
            </a:r>
          </a:p>
        </p:txBody>
      </p:sp>
      <p:sp>
        <p:nvSpPr>
          <p:cNvPr id="35"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0">
            <a:extLst>
              <a:ext uri="{FF2B5EF4-FFF2-40B4-BE49-F238E27FC236}">
                <a16:creationId xmlns:a16="http://schemas.microsoft.com/office/drawing/2014/main" id="{8615CEBB-BED6-C548-0010-6F43F2DF1084}"/>
              </a:ext>
            </a:extLst>
          </p:cNvPr>
          <p:cNvSpPr>
            <a:spLocks noGrp="1"/>
          </p:cNvSpPr>
          <p:nvPr>
            <p:ph idx="1"/>
          </p:nvPr>
        </p:nvSpPr>
        <p:spPr>
          <a:xfrm>
            <a:off x="630936" y="2660904"/>
            <a:ext cx="4818888" cy="3547872"/>
          </a:xfrm>
        </p:spPr>
        <p:txBody>
          <a:bodyPr anchor="t">
            <a:normAutofit/>
          </a:bodyPr>
          <a:lstStyle/>
          <a:p>
            <a:r>
              <a:rPr lang="en-US" sz="1900" dirty="0"/>
              <a:t>Teary eyed constantly</a:t>
            </a:r>
          </a:p>
          <a:p>
            <a:r>
              <a:rPr lang="en-US" sz="1900" dirty="0"/>
              <a:t>Very emotional </a:t>
            </a:r>
          </a:p>
          <a:p>
            <a:r>
              <a:rPr lang="en-US" sz="1900" dirty="0"/>
              <a:t>Ruminating over what happened</a:t>
            </a:r>
          </a:p>
          <a:p>
            <a:r>
              <a:rPr lang="en-US" sz="1900" dirty="0"/>
              <a:t>Stopped smiling </a:t>
            </a:r>
          </a:p>
          <a:p>
            <a:r>
              <a:rPr lang="en-US" sz="1900" dirty="0"/>
              <a:t>No joy in anything</a:t>
            </a:r>
          </a:p>
          <a:p>
            <a:r>
              <a:rPr lang="en-US" sz="1900" dirty="0"/>
              <a:t>Butterflies in tummy</a:t>
            </a:r>
          </a:p>
          <a:p>
            <a:r>
              <a:rPr lang="en-US" sz="1900" dirty="0"/>
              <a:t>High alert </a:t>
            </a:r>
          </a:p>
          <a:p>
            <a:r>
              <a:rPr lang="en-US" sz="1900" dirty="0"/>
              <a:t>Fearful and scared</a:t>
            </a:r>
          </a:p>
          <a:p>
            <a:r>
              <a:rPr lang="en-US" sz="1900" b="1" dirty="0"/>
              <a:t>Sense of shame and worthlessness</a:t>
            </a:r>
          </a:p>
          <a:p>
            <a:endParaRPr lang="en-US" sz="1900" dirty="0"/>
          </a:p>
        </p:txBody>
      </p:sp>
      <p:pic>
        <p:nvPicPr>
          <p:cNvPr id="4" name="Content Placeholder 3">
            <a:extLst>
              <a:ext uri="{FF2B5EF4-FFF2-40B4-BE49-F238E27FC236}">
                <a16:creationId xmlns:a16="http://schemas.microsoft.com/office/drawing/2014/main" id="{50719954-99C2-5A98-6954-5E89E18AE792}"/>
              </a:ext>
            </a:extLst>
          </p:cNvPr>
          <p:cNvPicPr>
            <a:picLocks noChangeAspect="1"/>
          </p:cNvPicPr>
          <p:nvPr/>
        </p:nvPicPr>
        <p:blipFill>
          <a:blip r:embed="rId2"/>
          <a:stretch>
            <a:fillRect/>
          </a:stretch>
        </p:blipFill>
        <p:spPr>
          <a:xfrm>
            <a:off x="5449824" y="1654835"/>
            <a:ext cx="5458968" cy="3548329"/>
          </a:xfrm>
          <a:prstGeom prst="rect">
            <a:avLst/>
          </a:prstGeom>
        </p:spPr>
      </p:pic>
    </p:spTree>
    <p:extLst>
      <p:ext uri="{BB962C8B-B14F-4D97-AF65-F5344CB8AC3E}">
        <p14:creationId xmlns:p14="http://schemas.microsoft.com/office/powerpoint/2010/main" val="4015640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B8E40E-194C-992A-2958-EDB54987FE6D}"/>
              </a:ext>
            </a:extLst>
          </p:cNvPr>
          <p:cNvSpPr>
            <a:spLocks noGrp="1"/>
          </p:cNvSpPr>
          <p:nvPr>
            <p:ph type="title"/>
          </p:nvPr>
        </p:nvSpPr>
        <p:spPr>
          <a:xfrm>
            <a:off x="640080" y="325369"/>
            <a:ext cx="4368602" cy="1956841"/>
          </a:xfrm>
        </p:spPr>
        <p:txBody>
          <a:bodyPr anchor="b">
            <a:normAutofit/>
          </a:bodyPr>
          <a:lstStyle/>
          <a:p>
            <a:r>
              <a:rPr lang="en-NZ" sz="5400">
                <a:latin typeface="Amasis MT Pro Black" panose="02040A04050005020304" pitchFamily="18" charset="0"/>
              </a:rPr>
              <a:t>….or is it trauma? </a:t>
            </a:r>
          </a:p>
        </p:txBody>
      </p:sp>
      <p:sp>
        <p:nvSpPr>
          <p:cNvPr id="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E8CD9B80-E9DD-F937-2129-536FFA3BC2EF}"/>
              </a:ext>
            </a:extLst>
          </p:cNvPr>
          <p:cNvSpPr txBox="1">
            <a:spLocks noGrp="1"/>
          </p:cNvSpPr>
          <p:nvPr>
            <p:ph idx="1"/>
          </p:nvPr>
        </p:nvSpPr>
        <p:spPr>
          <a:xfrm>
            <a:off x="591953" y="2854610"/>
            <a:ext cx="5262483" cy="3756501"/>
          </a:xfrm>
          <a:prstGeom prst="rect">
            <a:avLst/>
          </a:prstGeom>
        </p:spPr>
        <p:style>
          <a:lnRef idx="0">
            <a:scrgbClr r="0" g="0" b="0"/>
          </a:lnRef>
          <a:fillRef idx="0">
            <a:scrgbClr r="0" g="0" b="0"/>
          </a:fillRef>
          <a:effectRef idx="0">
            <a:scrgbClr r="0" g="0" b="0"/>
          </a:effectRef>
          <a:fontRef idx="none"/>
        </p:style>
        <p:txBody>
          <a:bodyPr>
            <a:normAutofit fontScale="92500" lnSpcReduction="10000"/>
          </a:bodyPr>
          <a:lstStyle/>
          <a:p>
            <a:pPr>
              <a:lnSpc>
                <a:spcPct val="150000"/>
              </a:lnSpc>
            </a:pPr>
            <a:r>
              <a:rPr lang="en-NZ" sz="2000" b="1" i="1" dirty="0">
                <a:latin typeface="Calibri "/>
                <a:hlinkClick r:id="rId2"/>
              </a:rPr>
              <a:t>Gabor Mate</a:t>
            </a:r>
            <a:r>
              <a:rPr lang="en-NZ" sz="2000" b="1" i="1" dirty="0">
                <a:latin typeface="Calibri "/>
              </a:rPr>
              <a:t>  </a:t>
            </a:r>
            <a:r>
              <a:rPr lang="en-NZ" sz="2000" i="1" dirty="0">
                <a:latin typeface="Calibri "/>
              </a:rPr>
              <a:t>“Trauma Is Not What Happens to You, It Is What Happens Inside You”</a:t>
            </a:r>
          </a:p>
          <a:p>
            <a:pPr>
              <a:lnSpc>
                <a:spcPct val="150000"/>
              </a:lnSpc>
            </a:pPr>
            <a:endParaRPr lang="en-NZ" sz="2000" i="1" dirty="0">
              <a:latin typeface="Calibri "/>
              <a:hlinkClick r:id="rId3"/>
            </a:endParaRPr>
          </a:p>
          <a:p>
            <a:pPr>
              <a:lnSpc>
                <a:spcPct val="150000"/>
              </a:lnSpc>
            </a:pPr>
            <a:r>
              <a:rPr lang="en-NZ" sz="2000" b="1" i="1" dirty="0">
                <a:latin typeface="Calibri "/>
                <a:hlinkClick r:id="rId3"/>
              </a:rPr>
              <a:t>The Wisdom of Trauma</a:t>
            </a:r>
            <a:r>
              <a:rPr lang="en-NZ" sz="2000" i="1" dirty="0">
                <a:latin typeface="Calibri "/>
              </a:rPr>
              <a:t> - “Trauma is the invisible force that shapes our lives. It shapes the way we live, the way we love and the way we make sense of the world. It is the root of our deepest wounds”.</a:t>
            </a:r>
          </a:p>
        </p:txBody>
      </p:sp>
      <p:pic>
        <p:nvPicPr>
          <p:cNvPr id="5" name="Picture 4">
            <a:extLst>
              <a:ext uri="{FF2B5EF4-FFF2-40B4-BE49-F238E27FC236}">
                <a16:creationId xmlns:a16="http://schemas.microsoft.com/office/drawing/2014/main" id="{33E720A3-5D39-69B3-D182-CF35AC120645}"/>
              </a:ext>
            </a:extLst>
          </p:cNvPr>
          <p:cNvPicPr>
            <a:picLocks noChangeAspect="1"/>
          </p:cNvPicPr>
          <p:nvPr/>
        </p:nvPicPr>
        <p:blipFill rotWithShape="1">
          <a:blip r:embed="rId4"/>
          <a:srcRect l="17461" r="35397" b="1"/>
          <a:stretch/>
        </p:blipFill>
        <p:spPr>
          <a:xfrm>
            <a:off x="6265219" y="772305"/>
            <a:ext cx="5561077" cy="554427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555782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201</TotalTime>
  <Words>923</Words>
  <Application>Microsoft Office PowerPoint</Application>
  <PresentationFormat>Widescreen</PresentationFormat>
  <Paragraphs>104</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Aharoni</vt:lpstr>
      <vt:lpstr>Amasis MT Pro Black</vt:lpstr>
      <vt:lpstr>Arial</vt:lpstr>
      <vt:lpstr>Calibri</vt:lpstr>
      <vt:lpstr>Calibri </vt:lpstr>
      <vt:lpstr>Calibri Light</vt:lpstr>
      <vt:lpstr>Office Theme</vt:lpstr>
      <vt:lpstr>The NATINA Journey: from trauma to healing &amp; hope. </vt:lpstr>
      <vt:lpstr>PowerPoint Presentation</vt:lpstr>
      <vt:lpstr>PowerPoint Presentation</vt:lpstr>
      <vt:lpstr>PowerPoint Presentation</vt:lpstr>
      <vt:lpstr>PowerPoint Presentation</vt:lpstr>
      <vt:lpstr>What did I do?</vt:lpstr>
      <vt:lpstr>PowerPoint Presentation</vt:lpstr>
      <vt:lpstr>Signs of depression? </vt:lpstr>
      <vt:lpstr>….or is it trauma? </vt:lpstr>
      <vt:lpstr>PowerPoint Presentation</vt:lpstr>
      <vt:lpstr>PowerPoint Presentation</vt:lpstr>
      <vt:lpstr>If this is me, … then what about the children?!</vt:lpstr>
      <vt:lpstr>PowerPoint Presentation</vt:lpstr>
      <vt:lpstr>What can I do to change things? </vt:lpstr>
      <vt:lpstr>April 2021 – started monthly hui </vt:lpstr>
      <vt:lpstr>Why do we need neuroscience and trauma informed approaches in communities, schools and educational spaces?</vt:lpstr>
      <vt:lpstr>PowerPoint Presentation</vt:lpstr>
      <vt:lpstr>PowerPoint Presentation</vt:lpstr>
      <vt:lpstr>CHARITABLE PURPOSES OF THE TRUST  (as stated within our Trust Deed):</vt:lpstr>
      <vt:lpstr>What now?  </vt:lpstr>
      <vt:lpstr>To connect or contribute 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NATINA Journey: from trauma to healing &amp; hope. </dc:title>
  <dc:creator>Frian Wadia</dc:creator>
  <cp:lastModifiedBy>Frian Wadia</cp:lastModifiedBy>
  <cp:revision>1</cp:revision>
  <dcterms:created xsi:type="dcterms:W3CDTF">2023-08-03T09:31:02Z</dcterms:created>
  <dcterms:modified xsi:type="dcterms:W3CDTF">2023-08-08T11:30:05Z</dcterms:modified>
</cp:coreProperties>
</file>