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9" r:id="rId2"/>
    <p:sldId id="280" r:id="rId3"/>
    <p:sldId id="256" r:id="rId4"/>
    <p:sldId id="259" r:id="rId5"/>
    <p:sldId id="270" r:id="rId6"/>
    <p:sldId id="287" r:id="rId7"/>
    <p:sldId id="288" r:id="rId8"/>
    <p:sldId id="289" r:id="rId9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55918" autoAdjust="0"/>
  </p:normalViewPr>
  <p:slideViewPr>
    <p:cSldViewPr snapToGrid="0">
      <p:cViewPr varScale="1">
        <p:scale>
          <a:sx n="68" d="100"/>
          <a:sy n="68" d="100"/>
        </p:scale>
        <p:origin x="2864" y="20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5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6B296-34FB-485D-B368-AA0333FF80C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F1B05-6943-4358-BED0-26DADE2D6540}">
      <dgm:prSet/>
      <dgm:spPr/>
      <dgm:t>
        <a:bodyPr/>
        <a:lstStyle/>
        <a:p>
          <a:r>
            <a:rPr lang="en-GB" b="1" dirty="0"/>
            <a:t>Changes in student behaviour (seeing desired behaviours)</a:t>
          </a:r>
          <a:endParaRPr lang="en-US" dirty="0"/>
        </a:p>
      </dgm:t>
    </dgm:pt>
    <dgm:pt modelId="{C36284C3-AEEF-4733-8CC3-A0AF5A2DE91C}" type="parTrans" cxnId="{AC9CDBCD-8226-4C98-887C-4D9EBB521607}">
      <dgm:prSet/>
      <dgm:spPr/>
      <dgm:t>
        <a:bodyPr/>
        <a:lstStyle/>
        <a:p>
          <a:endParaRPr lang="en-US"/>
        </a:p>
      </dgm:t>
    </dgm:pt>
    <dgm:pt modelId="{FB6AF766-AE46-4BB8-81FC-9DEBA6D60253}" type="sibTrans" cxnId="{AC9CDBCD-8226-4C98-887C-4D9EBB521607}">
      <dgm:prSet/>
      <dgm:spPr/>
      <dgm:t>
        <a:bodyPr/>
        <a:lstStyle/>
        <a:p>
          <a:endParaRPr lang="en-US"/>
        </a:p>
      </dgm:t>
    </dgm:pt>
    <dgm:pt modelId="{65C37A13-EFA6-4576-8D2E-2D7E37BD7E75}">
      <dgm:prSet/>
      <dgm:spPr/>
      <dgm:t>
        <a:bodyPr/>
        <a:lstStyle/>
        <a:p>
          <a:r>
            <a:rPr lang="en-GB" b="1"/>
            <a:t>Improved peer relationships</a:t>
          </a:r>
          <a:endParaRPr lang="en-US"/>
        </a:p>
      </dgm:t>
    </dgm:pt>
    <dgm:pt modelId="{A9432955-1639-41C4-8E63-654ED052D6AD}" type="parTrans" cxnId="{FF0C11F9-AA60-4056-91DD-9D4DBA130165}">
      <dgm:prSet/>
      <dgm:spPr/>
      <dgm:t>
        <a:bodyPr/>
        <a:lstStyle/>
        <a:p>
          <a:endParaRPr lang="en-US"/>
        </a:p>
      </dgm:t>
    </dgm:pt>
    <dgm:pt modelId="{E914BDD9-F688-4E08-80FE-CD422F71AED3}" type="sibTrans" cxnId="{FF0C11F9-AA60-4056-91DD-9D4DBA130165}">
      <dgm:prSet/>
      <dgm:spPr/>
      <dgm:t>
        <a:bodyPr/>
        <a:lstStyle/>
        <a:p>
          <a:endParaRPr lang="en-US"/>
        </a:p>
      </dgm:t>
    </dgm:pt>
    <dgm:pt modelId="{F04DAD25-7CE0-4846-8EFA-1A51AF3CFEBA}">
      <dgm:prSet/>
      <dgm:spPr/>
      <dgm:t>
        <a:bodyPr/>
        <a:lstStyle/>
        <a:p>
          <a:r>
            <a:rPr lang="en-GB" b="1"/>
            <a:t>Fewer school absences by students</a:t>
          </a:r>
          <a:endParaRPr lang="en-US"/>
        </a:p>
      </dgm:t>
    </dgm:pt>
    <dgm:pt modelId="{3A8B1C81-8954-4EEA-96CF-0821A7DD120F}" type="parTrans" cxnId="{DDCFACFF-9207-4B5B-8AE1-EE9D90A323A7}">
      <dgm:prSet/>
      <dgm:spPr/>
      <dgm:t>
        <a:bodyPr/>
        <a:lstStyle/>
        <a:p>
          <a:endParaRPr lang="en-US"/>
        </a:p>
      </dgm:t>
    </dgm:pt>
    <dgm:pt modelId="{0F02D5C8-BD95-44CF-B449-DBA37DA8D2F1}" type="sibTrans" cxnId="{DDCFACFF-9207-4B5B-8AE1-EE9D90A323A7}">
      <dgm:prSet/>
      <dgm:spPr/>
      <dgm:t>
        <a:bodyPr/>
        <a:lstStyle/>
        <a:p>
          <a:endParaRPr lang="en-US"/>
        </a:p>
      </dgm:t>
    </dgm:pt>
    <dgm:pt modelId="{5C328F56-F7AD-44E7-927D-095CA69FCC96}">
      <dgm:prSet/>
      <dgm:spPr/>
      <dgm:t>
        <a:bodyPr/>
        <a:lstStyle/>
        <a:p>
          <a:r>
            <a:rPr lang="en-GB" b="1"/>
            <a:t>Fewer sick days by staff</a:t>
          </a:r>
          <a:endParaRPr lang="en-US"/>
        </a:p>
      </dgm:t>
    </dgm:pt>
    <dgm:pt modelId="{144227D7-EB1C-46AD-9B49-0E853CCB97B5}" type="parTrans" cxnId="{986A0C4C-9A67-40EF-80DC-98FC0B639004}">
      <dgm:prSet/>
      <dgm:spPr/>
      <dgm:t>
        <a:bodyPr/>
        <a:lstStyle/>
        <a:p>
          <a:endParaRPr lang="en-US"/>
        </a:p>
      </dgm:t>
    </dgm:pt>
    <dgm:pt modelId="{7438CF61-4740-427D-A043-A8ED4C88B762}" type="sibTrans" cxnId="{986A0C4C-9A67-40EF-80DC-98FC0B639004}">
      <dgm:prSet/>
      <dgm:spPr/>
      <dgm:t>
        <a:bodyPr/>
        <a:lstStyle/>
        <a:p>
          <a:endParaRPr lang="en-US"/>
        </a:p>
      </dgm:t>
    </dgm:pt>
    <dgm:pt modelId="{A47EB3F5-FCE2-48FC-A76D-ECF20899ADB6}">
      <dgm:prSet/>
      <dgm:spPr/>
      <dgm:t>
        <a:bodyPr/>
        <a:lstStyle/>
        <a:p>
          <a:r>
            <a:rPr lang="en-GB" b="1"/>
            <a:t>Lower rates of playground disputes</a:t>
          </a:r>
          <a:endParaRPr lang="en-US"/>
        </a:p>
      </dgm:t>
    </dgm:pt>
    <dgm:pt modelId="{7BC6BE89-BC6F-4BB3-9116-2F7668364000}" type="parTrans" cxnId="{EDDFA428-3A22-4A14-BC57-B0AFCB15F588}">
      <dgm:prSet/>
      <dgm:spPr/>
      <dgm:t>
        <a:bodyPr/>
        <a:lstStyle/>
        <a:p>
          <a:endParaRPr lang="en-US"/>
        </a:p>
      </dgm:t>
    </dgm:pt>
    <dgm:pt modelId="{77003BAD-6ABB-49E4-B5B0-C0AC841F19C7}" type="sibTrans" cxnId="{EDDFA428-3A22-4A14-BC57-B0AFCB15F588}">
      <dgm:prSet/>
      <dgm:spPr/>
      <dgm:t>
        <a:bodyPr/>
        <a:lstStyle/>
        <a:p>
          <a:endParaRPr lang="en-US"/>
        </a:p>
      </dgm:t>
    </dgm:pt>
    <dgm:pt modelId="{B6EF4D31-4142-468C-B0A3-312E3193C919}">
      <dgm:prSet/>
      <dgm:spPr/>
      <dgm:t>
        <a:bodyPr/>
        <a:lstStyle/>
        <a:p>
          <a:r>
            <a:rPr lang="en-GB" b="1" dirty="0"/>
            <a:t>Capturing student voice</a:t>
          </a:r>
          <a:endParaRPr lang="en-US" dirty="0"/>
        </a:p>
      </dgm:t>
    </dgm:pt>
    <dgm:pt modelId="{378E24ED-DBEA-4180-831B-FE8A1C03353B}" type="parTrans" cxnId="{CE1D31A3-4D43-4F21-9948-824F085CD4BB}">
      <dgm:prSet/>
      <dgm:spPr/>
      <dgm:t>
        <a:bodyPr/>
        <a:lstStyle/>
        <a:p>
          <a:endParaRPr lang="en-US"/>
        </a:p>
      </dgm:t>
    </dgm:pt>
    <dgm:pt modelId="{D2DB6580-DBB3-4674-8D07-AFC862FA7CEC}" type="sibTrans" cxnId="{CE1D31A3-4D43-4F21-9948-824F085CD4BB}">
      <dgm:prSet/>
      <dgm:spPr/>
      <dgm:t>
        <a:bodyPr/>
        <a:lstStyle/>
        <a:p>
          <a:endParaRPr lang="en-US"/>
        </a:p>
      </dgm:t>
    </dgm:pt>
    <dgm:pt modelId="{018734A3-246E-42E9-83EB-EFDF43E4E187}">
      <dgm:prSet/>
      <dgm:spPr/>
      <dgm:t>
        <a:bodyPr/>
        <a:lstStyle/>
        <a:p>
          <a:r>
            <a:rPr lang="en-GB" b="1" dirty="0"/>
            <a:t>Positive feedback from </a:t>
          </a:r>
          <a:r>
            <a:rPr lang="en-GB" b="1" dirty="0" err="1"/>
            <a:t>whānau</a:t>
          </a:r>
          <a:endParaRPr lang="en-US" dirty="0"/>
        </a:p>
      </dgm:t>
    </dgm:pt>
    <dgm:pt modelId="{134C1B26-2CB9-4873-B8FB-75D0396C8CED}" type="parTrans" cxnId="{40CD98E0-5958-4EA4-8311-2D21A5B78E7D}">
      <dgm:prSet/>
      <dgm:spPr/>
      <dgm:t>
        <a:bodyPr/>
        <a:lstStyle/>
        <a:p>
          <a:endParaRPr lang="en-US"/>
        </a:p>
      </dgm:t>
    </dgm:pt>
    <dgm:pt modelId="{0E803B01-D4C9-4F6A-BA33-48FDB62C48E6}" type="sibTrans" cxnId="{40CD98E0-5958-4EA4-8311-2D21A5B78E7D}">
      <dgm:prSet/>
      <dgm:spPr/>
      <dgm:t>
        <a:bodyPr/>
        <a:lstStyle/>
        <a:p>
          <a:endParaRPr lang="en-US"/>
        </a:p>
      </dgm:t>
    </dgm:pt>
    <dgm:pt modelId="{2A63554F-DAE5-4DE8-8EB8-B2589AE1B085}">
      <dgm:prSet/>
      <dgm:spPr/>
      <dgm:t>
        <a:bodyPr/>
        <a:lstStyle/>
        <a:p>
          <a:r>
            <a:rPr lang="en-GB" b="1"/>
            <a:t>Improved learning outcomes for ākonga</a:t>
          </a:r>
          <a:endParaRPr lang="en-US"/>
        </a:p>
      </dgm:t>
    </dgm:pt>
    <dgm:pt modelId="{6328AF09-8CCE-44D1-A507-656F65CC4AB4}" type="parTrans" cxnId="{EFEADCD6-E42E-47A2-9C4B-BEAAE526AD5B}">
      <dgm:prSet/>
      <dgm:spPr/>
      <dgm:t>
        <a:bodyPr/>
        <a:lstStyle/>
        <a:p>
          <a:endParaRPr lang="en-US"/>
        </a:p>
      </dgm:t>
    </dgm:pt>
    <dgm:pt modelId="{F873C6DA-DBFF-4FE4-B305-DAD99D7BDABB}" type="sibTrans" cxnId="{EFEADCD6-E42E-47A2-9C4B-BEAAE526AD5B}">
      <dgm:prSet/>
      <dgm:spPr/>
      <dgm:t>
        <a:bodyPr/>
        <a:lstStyle/>
        <a:p>
          <a:endParaRPr lang="en-US"/>
        </a:p>
      </dgm:t>
    </dgm:pt>
    <dgm:pt modelId="{B1C69CF5-1100-43B6-BDEA-678C1312B24B}">
      <dgm:prSet/>
      <dgm:spPr/>
      <dgm:t>
        <a:bodyPr/>
        <a:lstStyle/>
        <a:p>
          <a:r>
            <a:rPr lang="en-GB" b="1" dirty="0"/>
            <a:t>Reduction in bullying incidents</a:t>
          </a:r>
          <a:endParaRPr lang="en-US" dirty="0"/>
        </a:p>
      </dgm:t>
    </dgm:pt>
    <dgm:pt modelId="{720A8BC9-3E59-43B5-8450-8930ABE71503}" type="parTrans" cxnId="{86F998BC-8405-4591-9E5E-C2B782B8C59B}">
      <dgm:prSet/>
      <dgm:spPr/>
      <dgm:t>
        <a:bodyPr/>
        <a:lstStyle/>
        <a:p>
          <a:endParaRPr lang="en-US"/>
        </a:p>
      </dgm:t>
    </dgm:pt>
    <dgm:pt modelId="{BC991393-C9AF-4725-A22A-2555FB288574}" type="sibTrans" cxnId="{86F998BC-8405-4591-9E5E-C2B782B8C59B}">
      <dgm:prSet/>
      <dgm:spPr/>
      <dgm:t>
        <a:bodyPr/>
        <a:lstStyle/>
        <a:p>
          <a:endParaRPr lang="en-US"/>
        </a:p>
      </dgm:t>
    </dgm:pt>
    <dgm:pt modelId="{8C751E6C-9701-4B6D-A2B3-5DC4A3CC8CC1}">
      <dgm:prSet/>
      <dgm:spPr/>
      <dgm:t>
        <a:bodyPr/>
        <a:lstStyle/>
        <a:p>
          <a:r>
            <a:rPr lang="en-GB" b="1" dirty="0"/>
            <a:t>Higher Overall Scores in pre/post wellbeing data e.g., SPOCC TOOL, PRASE TOOL </a:t>
          </a:r>
          <a:endParaRPr lang="en-US" dirty="0"/>
        </a:p>
      </dgm:t>
    </dgm:pt>
    <dgm:pt modelId="{42D6FA6B-CD8F-4494-B05D-C53D74EF1E37}" type="parTrans" cxnId="{C42A1D8C-0C43-408C-B5C3-8B521DDF2BBD}">
      <dgm:prSet/>
      <dgm:spPr/>
      <dgm:t>
        <a:bodyPr/>
        <a:lstStyle/>
        <a:p>
          <a:endParaRPr lang="en-US"/>
        </a:p>
      </dgm:t>
    </dgm:pt>
    <dgm:pt modelId="{F68ADB57-3E0E-4DED-9D70-2C939FD5914D}" type="sibTrans" cxnId="{C42A1D8C-0C43-408C-B5C3-8B521DDF2BBD}">
      <dgm:prSet/>
      <dgm:spPr/>
      <dgm:t>
        <a:bodyPr/>
        <a:lstStyle/>
        <a:p>
          <a:endParaRPr lang="en-US"/>
        </a:p>
      </dgm:t>
    </dgm:pt>
    <dgm:pt modelId="{C894735B-537F-43D2-99BE-5FD06B8875BA}" type="pres">
      <dgm:prSet presAssocID="{A566B296-34FB-485D-B368-AA0333FF80CB}" presName="diagram" presStyleCnt="0">
        <dgm:presLayoutVars>
          <dgm:dir/>
          <dgm:resizeHandles val="exact"/>
        </dgm:presLayoutVars>
      </dgm:prSet>
      <dgm:spPr/>
    </dgm:pt>
    <dgm:pt modelId="{0E2BD6DE-718F-4AE7-B881-929740EF0997}" type="pres">
      <dgm:prSet presAssocID="{4C9F1B05-6943-4358-BED0-26DADE2D6540}" presName="node" presStyleLbl="node1" presStyleIdx="0" presStyleCnt="10">
        <dgm:presLayoutVars>
          <dgm:bulletEnabled val="1"/>
        </dgm:presLayoutVars>
      </dgm:prSet>
      <dgm:spPr/>
    </dgm:pt>
    <dgm:pt modelId="{32A64CD4-76AD-4709-9B67-66570750E87D}" type="pres">
      <dgm:prSet presAssocID="{FB6AF766-AE46-4BB8-81FC-9DEBA6D60253}" presName="sibTrans" presStyleCnt="0"/>
      <dgm:spPr/>
    </dgm:pt>
    <dgm:pt modelId="{78EDA850-452B-49D7-B780-3F600AB8BAF5}" type="pres">
      <dgm:prSet presAssocID="{65C37A13-EFA6-4576-8D2E-2D7E37BD7E75}" presName="node" presStyleLbl="node1" presStyleIdx="1" presStyleCnt="10">
        <dgm:presLayoutVars>
          <dgm:bulletEnabled val="1"/>
        </dgm:presLayoutVars>
      </dgm:prSet>
      <dgm:spPr/>
    </dgm:pt>
    <dgm:pt modelId="{C1EE6FD5-188C-4CF1-9034-1CEC658432B2}" type="pres">
      <dgm:prSet presAssocID="{E914BDD9-F688-4E08-80FE-CD422F71AED3}" presName="sibTrans" presStyleCnt="0"/>
      <dgm:spPr/>
    </dgm:pt>
    <dgm:pt modelId="{3FB87649-3288-481B-9428-41ED824755A9}" type="pres">
      <dgm:prSet presAssocID="{F04DAD25-7CE0-4846-8EFA-1A51AF3CFEBA}" presName="node" presStyleLbl="node1" presStyleIdx="2" presStyleCnt="10">
        <dgm:presLayoutVars>
          <dgm:bulletEnabled val="1"/>
        </dgm:presLayoutVars>
      </dgm:prSet>
      <dgm:spPr/>
    </dgm:pt>
    <dgm:pt modelId="{BA8189CC-CE84-4A50-9953-6AA1A4394705}" type="pres">
      <dgm:prSet presAssocID="{0F02D5C8-BD95-44CF-B449-DBA37DA8D2F1}" presName="sibTrans" presStyleCnt="0"/>
      <dgm:spPr/>
    </dgm:pt>
    <dgm:pt modelId="{D4100D8A-FD6C-4139-9437-35CEBC45945C}" type="pres">
      <dgm:prSet presAssocID="{5C328F56-F7AD-44E7-927D-095CA69FCC96}" presName="node" presStyleLbl="node1" presStyleIdx="3" presStyleCnt="10">
        <dgm:presLayoutVars>
          <dgm:bulletEnabled val="1"/>
        </dgm:presLayoutVars>
      </dgm:prSet>
      <dgm:spPr/>
    </dgm:pt>
    <dgm:pt modelId="{E8C418E3-13B2-426D-BA5C-933ED74B5A8F}" type="pres">
      <dgm:prSet presAssocID="{7438CF61-4740-427D-A043-A8ED4C88B762}" presName="sibTrans" presStyleCnt="0"/>
      <dgm:spPr/>
    </dgm:pt>
    <dgm:pt modelId="{35DE5E4C-DB67-4D41-B61C-5A31AFA9892D}" type="pres">
      <dgm:prSet presAssocID="{A47EB3F5-FCE2-48FC-A76D-ECF20899ADB6}" presName="node" presStyleLbl="node1" presStyleIdx="4" presStyleCnt="10">
        <dgm:presLayoutVars>
          <dgm:bulletEnabled val="1"/>
        </dgm:presLayoutVars>
      </dgm:prSet>
      <dgm:spPr/>
    </dgm:pt>
    <dgm:pt modelId="{A30FA847-3C8A-421D-922E-348B3BAA8103}" type="pres">
      <dgm:prSet presAssocID="{77003BAD-6ABB-49E4-B5B0-C0AC841F19C7}" presName="sibTrans" presStyleCnt="0"/>
      <dgm:spPr/>
    </dgm:pt>
    <dgm:pt modelId="{52237B8D-E240-40DD-BE3D-A3B8E438E9CC}" type="pres">
      <dgm:prSet presAssocID="{B6EF4D31-4142-468C-B0A3-312E3193C919}" presName="node" presStyleLbl="node1" presStyleIdx="5" presStyleCnt="10">
        <dgm:presLayoutVars>
          <dgm:bulletEnabled val="1"/>
        </dgm:presLayoutVars>
      </dgm:prSet>
      <dgm:spPr/>
    </dgm:pt>
    <dgm:pt modelId="{479A244A-8831-4FB1-A97E-685338E81ACC}" type="pres">
      <dgm:prSet presAssocID="{D2DB6580-DBB3-4674-8D07-AFC862FA7CEC}" presName="sibTrans" presStyleCnt="0"/>
      <dgm:spPr/>
    </dgm:pt>
    <dgm:pt modelId="{8C8E8E91-2074-458C-8210-7487E65783AE}" type="pres">
      <dgm:prSet presAssocID="{018734A3-246E-42E9-83EB-EFDF43E4E187}" presName="node" presStyleLbl="node1" presStyleIdx="6" presStyleCnt="10">
        <dgm:presLayoutVars>
          <dgm:bulletEnabled val="1"/>
        </dgm:presLayoutVars>
      </dgm:prSet>
      <dgm:spPr/>
    </dgm:pt>
    <dgm:pt modelId="{68C302E4-8CAD-4400-A8A4-92188EA67128}" type="pres">
      <dgm:prSet presAssocID="{0E803B01-D4C9-4F6A-BA33-48FDB62C48E6}" presName="sibTrans" presStyleCnt="0"/>
      <dgm:spPr/>
    </dgm:pt>
    <dgm:pt modelId="{C2113CD4-1198-4D34-990A-0EFD7BD54DE6}" type="pres">
      <dgm:prSet presAssocID="{2A63554F-DAE5-4DE8-8EB8-B2589AE1B085}" presName="node" presStyleLbl="node1" presStyleIdx="7" presStyleCnt="10">
        <dgm:presLayoutVars>
          <dgm:bulletEnabled val="1"/>
        </dgm:presLayoutVars>
      </dgm:prSet>
      <dgm:spPr/>
    </dgm:pt>
    <dgm:pt modelId="{5E3BE7E9-EE33-4AE5-8996-CF0F5732D910}" type="pres">
      <dgm:prSet presAssocID="{F873C6DA-DBFF-4FE4-B305-DAD99D7BDABB}" presName="sibTrans" presStyleCnt="0"/>
      <dgm:spPr/>
    </dgm:pt>
    <dgm:pt modelId="{70C602C5-2DBD-4B16-B46C-A91B5E5B2588}" type="pres">
      <dgm:prSet presAssocID="{B1C69CF5-1100-43B6-BDEA-678C1312B24B}" presName="node" presStyleLbl="node1" presStyleIdx="8" presStyleCnt="10">
        <dgm:presLayoutVars>
          <dgm:bulletEnabled val="1"/>
        </dgm:presLayoutVars>
      </dgm:prSet>
      <dgm:spPr/>
    </dgm:pt>
    <dgm:pt modelId="{8CDDEAF1-53C1-4BD8-9496-69982221E080}" type="pres">
      <dgm:prSet presAssocID="{BC991393-C9AF-4725-A22A-2555FB288574}" presName="sibTrans" presStyleCnt="0"/>
      <dgm:spPr/>
    </dgm:pt>
    <dgm:pt modelId="{C0499CD0-577D-4AD6-8956-E527AB6EE9A2}" type="pres">
      <dgm:prSet presAssocID="{8C751E6C-9701-4B6D-A2B3-5DC4A3CC8CC1}" presName="node" presStyleLbl="node1" presStyleIdx="9" presStyleCnt="10">
        <dgm:presLayoutVars>
          <dgm:bulletEnabled val="1"/>
        </dgm:presLayoutVars>
      </dgm:prSet>
      <dgm:spPr/>
    </dgm:pt>
  </dgm:ptLst>
  <dgm:cxnLst>
    <dgm:cxn modelId="{37CD0703-926B-4020-9B41-528E4BE3799C}" type="presOf" srcId="{4C9F1B05-6943-4358-BED0-26DADE2D6540}" destId="{0E2BD6DE-718F-4AE7-B881-929740EF0997}" srcOrd="0" destOrd="0" presId="urn:microsoft.com/office/officeart/2005/8/layout/default"/>
    <dgm:cxn modelId="{DCE7A407-8196-42BC-B99E-36041BD2B73C}" type="presOf" srcId="{5C328F56-F7AD-44E7-927D-095CA69FCC96}" destId="{D4100D8A-FD6C-4139-9437-35CEBC45945C}" srcOrd="0" destOrd="0" presId="urn:microsoft.com/office/officeart/2005/8/layout/default"/>
    <dgm:cxn modelId="{9B331A08-7E00-4D79-8A7C-1FFA0CB5D48B}" type="presOf" srcId="{B1C69CF5-1100-43B6-BDEA-678C1312B24B}" destId="{70C602C5-2DBD-4B16-B46C-A91B5E5B2588}" srcOrd="0" destOrd="0" presId="urn:microsoft.com/office/officeart/2005/8/layout/default"/>
    <dgm:cxn modelId="{DE843111-E8B0-4BC1-B181-AA57134C4DCC}" type="presOf" srcId="{F04DAD25-7CE0-4846-8EFA-1A51AF3CFEBA}" destId="{3FB87649-3288-481B-9428-41ED824755A9}" srcOrd="0" destOrd="0" presId="urn:microsoft.com/office/officeart/2005/8/layout/default"/>
    <dgm:cxn modelId="{EDDFA428-3A22-4A14-BC57-B0AFCB15F588}" srcId="{A566B296-34FB-485D-B368-AA0333FF80CB}" destId="{A47EB3F5-FCE2-48FC-A76D-ECF20899ADB6}" srcOrd="4" destOrd="0" parTransId="{7BC6BE89-BC6F-4BB3-9116-2F7668364000}" sibTransId="{77003BAD-6ABB-49E4-B5B0-C0AC841F19C7}"/>
    <dgm:cxn modelId="{986A0C4C-9A67-40EF-80DC-98FC0B639004}" srcId="{A566B296-34FB-485D-B368-AA0333FF80CB}" destId="{5C328F56-F7AD-44E7-927D-095CA69FCC96}" srcOrd="3" destOrd="0" parTransId="{144227D7-EB1C-46AD-9B49-0E853CCB97B5}" sibTransId="{7438CF61-4740-427D-A043-A8ED4C88B762}"/>
    <dgm:cxn modelId="{504ADD4D-2215-4135-9D72-B993EBBEB8E2}" type="presOf" srcId="{B6EF4D31-4142-468C-B0A3-312E3193C919}" destId="{52237B8D-E240-40DD-BE3D-A3B8E438E9CC}" srcOrd="0" destOrd="0" presId="urn:microsoft.com/office/officeart/2005/8/layout/default"/>
    <dgm:cxn modelId="{323C7759-BED3-43BE-8B3A-7FCE1C899631}" type="presOf" srcId="{65C37A13-EFA6-4576-8D2E-2D7E37BD7E75}" destId="{78EDA850-452B-49D7-B780-3F600AB8BAF5}" srcOrd="0" destOrd="0" presId="urn:microsoft.com/office/officeart/2005/8/layout/default"/>
    <dgm:cxn modelId="{08FC9F67-BEF8-4927-BC99-E70AEDD7723F}" type="presOf" srcId="{2A63554F-DAE5-4DE8-8EB8-B2589AE1B085}" destId="{C2113CD4-1198-4D34-990A-0EFD7BD54DE6}" srcOrd="0" destOrd="0" presId="urn:microsoft.com/office/officeart/2005/8/layout/default"/>
    <dgm:cxn modelId="{9AB19B85-6451-4EC4-AC9A-D68D5CF0FD52}" type="presOf" srcId="{8C751E6C-9701-4B6D-A2B3-5DC4A3CC8CC1}" destId="{C0499CD0-577D-4AD6-8956-E527AB6EE9A2}" srcOrd="0" destOrd="0" presId="urn:microsoft.com/office/officeart/2005/8/layout/default"/>
    <dgm:cxn modelId="{C42A1D8C-0C43-408C-B5C3-8B521DDF2BBD}" srcId="{A566B296-34FB-485D-B368-AA0333FF80CB}" destId="{8C751E6C-9701-4B6D-A2B3-5DC4A3CC8CC1}" srcOrd="9" destOrd="0" parTransId="{42D6FA6B-CD8F-4494-B05D-C53D74EF1E37}" sibTransId="{F68ADB57-3E0E-4DED-9D70-2C939FD5914D}"/>
    <dgm:cxn modelId="{CE1D31A3-4D43-4F21-9948-824F085CD4BB}" srcId="{A566B296-34FB-485D-B368-AA0333FF80CB}" destId="{B6EF4D31-4142-468C-B0A3-312E3193C919}" srcOrd="5" destOrd="0" parTransId="{378E24ED-DBEA-4180-831B-FE8A1C03353B}" sibTransId="{D2DB6580-DBB3-4674-8D07-AFC862FA7CEC}"/>
    <dgm:cxn modelId="{CFB90DBB-3D68-4AF2-9A2D-640A0407D134}" type="presOf" srcId="{A566B296-34FB-485D-B368-AA0333FF80CB}" destId="{C894735B-537F-43D2-99BE-5FD06B8875BA}" srcOrd="0" destOrd="0" presId="urn:microsoft.com/office/officeart/2005/8/layout/default"/>
    <dgm:cxn modelId="{86F998BC-8405-4591-9E5E-C2B782B8C59B}" srcId="{A566B296-34FB-485D-B368-AA0333FF80CB}" destId="{B1C69CF5-1100-43B6-BDEA-678C1312B24B}" srcOrd="8" destOrd="0" parTransId="{720A8BC9-3E59-43B5-8450-8930ABE71503}" sibTransId="{BC991393-C9AF-4725-A22A-2555FB288574}"/>
    <dgm:cxn modelId="{AC9CDBCD-8226-4C98-887C-4D9EBB521607}" srcId="{A566B296-34FB-485D-B368-AA0333FF80CB}" destId="{4C9F1B05-6943-4358-BED0-26DADE2D6540}" srcOrd="0" destOrd="0" parTransId="{C36284C3-AEEF-4733-8CC3-A0AF5A2DE91C}" sibTransId="{FB6AF766-AE46-4BB8-81FC-9DEBA6D60253}"/>
    <dgm:cxn modelId="{EFEADCD6-E42E-47A2-9C4B-BEAAE526AD5B}" srcId="{A566B296-34FB-485D-B368-AA0333FF80CB}" destId="{2A63554F-DAE5-4DE8-8EB8-B2589AE1B085}" srcOrd="7" destOrd="0" parTransId="{6328AF09-8CCE-44D1-A507-656F65CC4AB4}" sibTransId="{F873C6DA-DBFF-4FE4-B305-DAD99D7BDABB}"/>
    <dgm:cxn modelId="{40CD98E0-5958-4EA4-8311-2D21A5B78E7D}" srcId="{A566B296-34FB-485D-B368-AA0333FF80CB}" destId="{018734A3-246E-42E9-83EB-EFDF43E4E187}" srcOrd="6" destOrd="0" parTransId="{134C1B26-2CB9-4873-B8FB-75D0396C8CED}" sibTransId="{0E803B01-D4C9-4F6A-BA33-48FDB62C48E6}"/>
    <dgm:cxn modelId="{4DEDEEEC-4FAE-4A25-B7B0-8E565DFF7471}" type="presOf" srcId="{018734A3-246E-42E9-83EB-EFDF43E4E187}" destId="{8C8E8E91-2074-458C-8210-7487E65783AE}" srcOrd="0" destOrd="0" presId="urn:microsoft.com/office/officeart/2005/8/layout/default"/>
    <dgm:cxn modelId="{4A60C8F8-B283-4262-904D-EC4C67A78924}" type="presOf" srcId="{A47EB3F5-FCE2-48FC-A76D-ECF20899ADB6}" destId="{35DE5E4C-DB67-4D41-B61C-5A31AFA9892D}" srcOrd="0" destOrd="0" presId="urn:microsoft.com/office/officeart/2005/8/layout/default"/>
    <dgm:cxn modelId="{FF0C11F9-AA60-4056-91DD-9D4DBA130165}" srcId="{A566B296-34FB-485D-B368-AA0333FF80CB}" destId="{65C37A13-EFA6-4576-8D2E-2D7E37BD7E75}" srcOrd="1" destOrd="0" parTransId="{A9432955-1639-41C4-8E63-654ED052D6AD}" sibTransId="{E914BDD9-F688-4E08-80FE-CD422F71AED3}"/>
    <dgm:cxn modelId="{DDCFACFF-9207-4B5B-8AE1-EE9D90A323A7}" srcId="{A566B296-34FB-485D-B368-AA0333FF80CB}" destId="{F04DAD25-7CE0-4846-8EFA-1A51AF3CFEBA}" srcOrd="2" destOrd="0" parTransId="{3A8B1C81-8954-4EEA-96CF-0821A7DD120F}" sibTransId="{0F02D5C8-BD95-44CF-B449-DBA37DA8D2F1}"/>
    <dgm:cxn modelId="{52B0F2D9-BFAD-4F14-AA1D-9C6E9054108A}" type="presParOf" srcId="{C894735B-537F-43D2-99BE-5FD06B8875BA}" destId="{0E2BD6DE-718F-4AE7-B881-929740EF0997}" srcOrd="0" destOrd="0" presId="urn:microsoft.com/office/officeart/2005/8/layout/default"/>
    <dgm:cxn modelId="{24D318BF-989F-4CBB-B372-88E14F34385E}" type="presParOf" srcId="{C894735B-537F-43D2-99BE-5FD06B8875BA}" destId="{32A64CD4-76AD-4709-9B67-66570750E87D}" srcOrd="1" destOrd="0" presId="urn:microsoft.com/office/officeart/2005/8/layout/default"/>
    <dgm:cxn modelId="{2FF3EBE7-0E58-4701-A3B1-9ABCD07B500E}" type="presParOf" srcId="{C894735B-537F-43D2-99BE-5FD06B8875BA}" destId="{78EDA850-452B-49D7-B780-3F600AB8BAF5}" srcOrd="2" destOrd="0" presId="urn:microsoft.com/office/officeart/2005/8/layout/default"/>
    <dgm:cxn modelId="{99EFC6BE-7808-4653-8E11-423DD992A22A}" type="presParOf" srcId="{C894735B-537F-43D2-99BE-5FD06B8875BA}" destId="{C1EE6FD5-188C-4CF1-9034-1CEC658432B2}" srcOrd="3" destOrd="0" presId="urn:microsoft.com/office/officeart/2005/8/layout/default"/>
    <dgm:cxn modelId="{EADD608D-4242-4E9B-8D32-F8C1BA31473E}" type="presParOf" srcId="{C894735B-537F-43D2-99BE-5FD06B8875BA}" destId="{3FB87649-3288-481B-9428-41ED824755A9}" srcOrd="4" destOrd="0" presId="urn:microsoft.com/office/officeart/2005/8/layout/default"/>
    <dgm:cxn modelId="{B724669B-9DCB-473D-8CF9-868D863B9422}" type="presParOf" srcId="{C894735B-537F-43D2-99BE-5FD06B8875BA}" destId="{BA8189CC-CE84-4A50-9953-6AA1A4394705}" srcOrd="5" destOrd="0" presId="urn:microsoft.com/office/officeart/2005/8/layout/default"/>
    <dgm:cxn modelId="{ACEA02EB-69B5-4DA1-BFCF-505653B0B143}" type="presParOf" srcId="{C894735B-537F-43D2-99BE-5FD06B8875BA}" destId="{D4100D8A-FD6C-4139-9437-35CEBC45945C}" srcOrd="6" destOrd="0" presId="urn:microsoft.com/office/officeart/2005/8/layout/default"/>
    <dgm:cxn modelId="{6FE822BF-105D-43EF-8DC7-FD95E8DF4D9E}" type="presParOf" srcId="{C894735B-537F-43D2-99BE-5FD06B8875BA}" destId="{E8C418E3-13B2-426D-BA5C-933ED74B5A8F}" srcOrd="7" destOrd="0" presId="urn:microsoft.com/office/officeart/2005/8/layout/default"/>
    <dgm:cxn modelId="{00F33BC1-0841-4260-9B47-07E4D02912E5}" type="presParOf" srcId="{C894735B-537F-43D2-99BE-5FD06B8875BA}" destId="{35DE5E4C-DB67-4D41-B61C-5A31AFA9892D}" srcOrd="8" destOrd="0" presId="urn:microsoft.com/office/officeart/2005/8/layout/default"/>
    <dgm:cxn modelId="{A350BE19-B22D-4226-B68E-8C725FEC7FF2}" type="presParOf" srcId="{C894735B-537F-43D2-99BE-5FD06B8875BA}" destId="{A30FA847-3C8A-421D-922E-348B3BAA8103}" srcOrd="9" destOrd="0" presId="urn:microsoft.com/office/officeart/2005/8/layout/default"/>
    <dgm:cxn modelId="{3CA69DE1-0794-48C2-9227-E1953137E6FF}" type="presParOf" srcId="{C894735B-537F-43D2-99BE-5FD06B8875BA}" destId="{52237B8D-E240-40DD-BE3D-A3B8E438E9CC}" srcOrd="10" destOrd="0" presId="urn:microsoft.com/office/officeart/2005/8/layout/default"/>
    <dgm:cxn modelId="{BD501C09-8FA3-430D-B141-75BCD89B781F}" type="presParOf" srcId="{C894735B-537F-43D2-99BE-5FD06B8875BA}" destId="{479A244A-8831-4FB1-A97E-685338E81ACC}" srcOrd="11" destOrd="0" presId="urn:microsoft.com/office/officeart/2005/8/layout/default"/>
    <dgm:cxn modelId="{98B79F80-7841-4233-A498-55CF44267ECA}" type="presParOf" srcId="{C894735B-537F-43D2-99BE-5FD06B8875BA}" destId="{8C8E8E91-2074-458C-8210-7487E65783AE}" srcOrd="12" destOrd="0" presId="urn:microsoft.com/office/officeart/2005/8/layout/default"/>
    <dgm:cxn modelId="{F4BC4953-941C-40C1-BA7B-1B6A736B076C}" type="presParOf" srcId="{C894735B-537F-43D2-99BE-5FD06B8875BA}" destId="{68C302E4-8CAD-4400-A8A4-92188EA67128}" srcOrd="13" destOrd="0" presId="urn:microsoft.com/office/officeart/2005/8/layout/default"/>
    <dgm:cxn modelId="{AF48CBA0-B5B4-467B-8D92-6ACC2B042893}" type="presParOf" srcId="{C894735B-537F-43D2-99BE-5FD06B8875BA}" destId="{C2113CD4-1198-4D34-990A-0EFD7BD54DE6}" srcOrd="14" destOrd="0" presId="urn:microsoft.com/office/officeart/2005/8/layout/default"/>
    <dgm:cxn modelId="{272535A7-73B6-4B0D-8687-FC4575748932}" type="presParOf" srcId="{C894735B-537F-43D2-99BE-5FD06B8875BA}" destId="{5E3BE7E9-EE33-4AE5-8996-CF0F5732D910}" srcOrd="15" destOrd="0" presId="urn:microsoft.com/office/officeart/2005/8/layout/default"/>
    <dgm:cxn modelId="{B7550E98-9648-4F25-870D-27D5B15D5473}" type="presParOf" srcId="{C894735B-537F-43D2-99BE-5FD06B8875BA}" destId="{70C602C5-2DBD-4B16-B46C-A91B5E5B2588}" srcOrd="16" destOrd="0" presId="urn:microsoft.com/office/officeart/2005/8/layout/default"/>
    <dgm:cxn modelId="{1DB5F6A7-7F70-430F-863C-C62C82C7A745}" type="presParOf" srcId="{C894735B-537F-43D2-99BE-5FD06B8875BA}" destId="{8CDDEAF1-53C1-4BD8-9496-69982221E080}" srcOrd="17" destOrd="0" presId="urn:microsoft.com/office/officeart/2005/8/layout/default"/>
    <dgm:cxn modelId="{0A8199BC-E630-44A7-B496-53768F937B4A}" type="presParOf" srcId="{C894735B-537F-43D2-99BE-5FD06B8875BA}" destId="{C0499CD0-577D-4AD6-8956-E527AB6EE9A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BD6DE-718F-4AE7-B881-929740EF0997}">
      <dsp:nvSpPr>
        <dsp:cNvPr id="0" name=""/>
        <dsp:cNvSpPr/>
      </dsp:nvSpPr>
      <dsp:spPr>
        <a:xfrm>
          <a:off x="3385" y="600851"/>
          <a:ext cx="1833190" cy="1099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Changes in student behaviour (seeing desired behaviours)</a:t>
          </a:r>
          <a:endParaRPr lang="en-US" sz="1500" kern="1200" dirty="0"/>
        </a:p>
      </dsp:txBody>
      <dsp:txXfrm>
        <a:off x="3385" y="600851"/>
        <a:ext cx="1833190" cy="1099914"/>
      </dsp:txXfrm>
    </dsp:sp>
    <dsp:sp modelId="{78EDA850-452B-49D7-B780-3F600AB8BAF5}">
      <dsp:nvSpPr>
        <dsp:cNvPr id="0" name=""/>
        <dsp:cNvSpPr/>
      </dsp:nvSpPr>
      <dsp:spPr>
        <a:xfrm>
          <a:off x="2019895" y="600851"/>
          <a:ext cx="1833190" cy="10999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Improved peer relationships</a:t>
          </a:r>
          <a:endParaRPr lang="en-US" sz="1500" kern="1200"/>
        </a:p>
      </dsp:txBody>
      <dsp:txXfrm>
        <a:off x="2019895" y="600851"/>
        <a:ext cx="1833190" cy="1099914"/>
      </dsp:txXfrm>
    </dsp:sp>
    <dsp:sp modelId="{3FB87649-3288-481B-9428-41ED824755A9}">
      <dsp:nvSpPr>
        <dsp:cNvPr id="0" name=""/>
        <dsp:cNvSpPr/>
      </dsp:nvSpPr>
      <dsp:spPr>
        <a:xfrm>
          <a:off x="4036404" y="600851"/>
          <a:ext cx="1833190" cy="1099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Fewer school absences by students</a:t>
          </a:r>
          <a:endParaRPr lang="en-US" sz="1500" kern="1200"/>
        </a:p>
      </dsp:txBody>
      <dsp:txXfrm>
        <a:off x="4036404" y="600851"/>
        <a:ext cx="1833190" cy="1099914"/>
      </dsp:txXfrm>
    </dsp:sp>
    <dsp:sp modelId="{D4100D8A-FD6C-4139-9437-35CEBC45945C}">
      <dsp:nvSpPr>
        <dsp:cNvPr id="0" name=""/>
        <dsp:cNvSpPr/>
      </dsp:nvSpPr>
      <dsp:spPr>
        <a:xfrm>
          <a:off x="6052913" y="600851"/>
          <a:ext cx="1833190" cy="1099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Fewer sick days by staff</a:t>
          </a:r>
          <a:endParaRPr lang="en-US" sz="1500" kern="1200"/>
        </a:p>
      </dsp:txBody>
      <dsp:txXfrm>
        <a:off x="6052913" y="600851"/>
        <a:ext cx="1833190" cy="1099914"/>
      </dsp:txXfrm>
    </dsp:sp>
    <dsp:sp modelId="{35DE5E4C-DB67-4D41-B61C-5A31AFA9892D}">
      <dsp:nvSpPr>
        <dsp:cNvPr id="0" name=""/>
        <dsp:cNvSpPr/>
      </dsp:nvSpPr>
      <dsp:spPr>
        <a:xfrm>
          <a:off x="8069422" y="600851"/>
          <a:ext cx="1833190" cy="10999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Lower rates of playground disputes</a:t>
          </a:r>
          <a:endParaRPr lang="en-US" sz="1500" kern="1200"/>
        </a:p>
      </dsp:txBody>
      <dsp:txXfrm>
        <a:off x="8069422" y="600851"/>
        <a:ext cx="1833190" cy="1099914"/>
      </dsp:txXfrm>
    </dsp:sp>
    <dsp:sp modelId="{52237B8D-E240-40DD-BE3D-A3B8E438E9CC}">
      <dsp:nvSpPr>
        <dsp:cNvPr id="0" name=""/>
        <dsp:cNvSpPr/>
      </dsp:nvSpPr>
      <dsp:spPr>
        <a:xfrm>
          <a:off x="3385" y="1884084"/>
          <a:ext cx="1833190" cy="1099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Capturing student voice</a:t>
          </a:r>
          <a:endParaRPr lang="en-US" sz="1500" kern="1200" dirty="0"/>
        </a:p>
      </dsp:txBody>
      <dsp:txXfrm>
        <a:off x="3385" y="1884084"/>
        <a:ext cx="1833190" cy="1099914"/>
      </dsp:txXfrm>
    </dsp:sp>
    <dsp:sp modelId="{8C8E8E91-2074-458C-8210-7487E65783AE}">
      <dsp:nvSpPr>
        <dsp:cNvPr id="0" name=""/>
        <dsp:cNvSpPr/>
      </dsp:nvSpPr>
      <dsp:spPr>
        <a:xfrm>
          <a:off x="2019895" y="1884084"/>
          <a:ext cx="1833190" cy="10999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Positive feedback from </a:t>
          </a:r>
          <a:r>
            <a:rPr lang="en-GB" sz="1500" b="1" kern="1200" dirty="0" err="1"/>
            <a:t>whānau</a:t>
          </a:r>
          <a:endParaRPr lang="en-US" sz="1500" kern="1200" dirty="0"/>
        </a:p>
      </dsp:txBody>
      <dsp:txXfrm>
        <a:off x="2019895" y="1884084"/>
        <a:ext cx="1833190" cy="1099914"/>
      </dsp:txXfrm>
    </dsp:sp>
    <dsp:sp modelId="{C2113CD4-1198-4D34-990A-0EFD7BD54DE6}">
      <dsp:nvSpPr>
        <dsp:cNvPr id="0" name=""/>
        <dsp:cNvSpPr/>
      </dsp:nvSpPr>
      <dsp:spPr>
        <a:xfrm>
          <a:off x="4036404" y="1884084"/>
          <a:ext cx="1833190" cy="1099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Improved learning outcomes for ākonga</a:t>
          </a:r>
          <a:endParaRPr lang="en-US" sz="1500" kern="1200"/>
        </a:p>
      </dsp:txBody>
      <dsp:txXfrm>
        <a:off x="4036404" y="1884084"/>
        <a:ext cx="1833190" cy="1099914"/>
      </dsp:txXfrm>
    </dsp:sp>
    <dsp:sp modelId="{70C602C5-2DBD-4B16-B46C-A91B5E5B2588}">
      <dsp:nvSpPr>
        <dsp:cNvPr id="0" name=""/>
        <dsp:cNvSpPr/>
      </dsp:nvSpPr>
      <dsp:spPr>
        <a:xfrm>
          <a:off x="6052913" y="1884084"/>
          <a:ext cx="1833190" cy="1099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Reduction in bullying incidents</a:t>
          </a:r>
          <a:endParaRPr lang="en-US" sz="1500" kern="1200" dirty="0"/>
        </a:p>
      </dsp:txBody>
      <dsp:txXfrm>
        <a:off x="6052913" y="1884084"/>
        <a:ext cx="1833190" cy="1099914"/>
      </dsp:txXfrm>
    </dsp:sp>
    <dsp:sp modelId="{C0499CD0-577D-4AD6-8956-E527AB6EE9A2}">
      <dsp:nvSpPr>
        <dsp:cNvPr id="0" name=""/>
        <dsp:cNvSpPr/>
      </dsp:nvSpPr>
      <dsp:spPr>
        <a:xfrm>
          <a:off x="8069422" y="1884084"/>
          <a:ext cx="1833190" cy="10999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Higher Overall Scores in pre/post wellbeing data e.g., SPOCC TOOL, PRASE TOOL </a:t>
          </a:r>
          <a:endParaRPr lang="en-US" sz="1500" kern="1200" dirty="0"/>
        </a:p>
      </dsp:txBody>
      <dsp:txXfrm>
        <a:off x="8069422" y="1884084"/>
        <a:ext cx="1833190" cy="1099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D6A2-5F1A-4683-A032-54641CA1E956}" type="datetimeFigureOut">
              <a:rPr lang="en-NZ" smtClean="0"/>
              <a:t>7/08/23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9EDE3-B40E-42AE-ADA2-8900EB33E2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335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9063" cy="364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4104" y="5189394"/>
            <a:ext cx="5392823" cy="42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i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8357" y="10242129"/>
            <a:ext cx="2921112" cy="54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814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890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711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Wingdings"/>
              <a:buNone/>
            </a:pP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546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NZ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8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529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EDE3-B40E-42AE-ADA2-8900EB33E26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3AB86AC-3285-4D09-A998-5AC379469BBB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EB5F-D236-4E28-ACE0-567BFA39D601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FC00-1701-447A-A72C-0D05247A9483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409-773E-4A0E-A7CF-E4C50AD5DE0D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F197-1933-48F7-B1DE-E5AF13F75077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9111-32FD-4F2B-9BA9-C5B9CC4649ED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2473-0A4B-4887-A5C1-96B1E8E08741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77B3-B938-45F8-A665-DE29A0776791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49BB-5801-4426-8182-175F6FBCF725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6B4-1D6E-4151-ABD4-E12AEBF47F82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1166-56E0-4056-BC6D-C213FE706CFC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68DB-8654-4B59-BE6A-54229ED1CB50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504C-1B21-414E-B273-11AD346B2E36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6EF-AD2D-4B04-B819-DDC5F0D4919C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BCC-9C70-48E2-8C0D-E1FBB643F45D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A392-1832-499B-A3E5-192EB67AD315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AFE-5243-49F9-B1C8-86B5182114D2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F805-6763-4234-841B-B170291ADAB0}" type="datetime1">
              <a:rPr lang="en-US" smtClean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Michelle Grey-Lamont, RTLB (2022)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arson.com/en-au/schools/primary/wellbeing/bounce-bacK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bounceback-program.com/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0C40EDF-340A-41DA-9E6C-B4E7D5F45624}"/>
              </a:ext>
            </a:extLst>
          </p:cNvPr>
          <p:cNvSpPr txBox="1">
            <a:spLocks/>
          </p:cNvSpPr>
          <p:nvPr/>
        </p:nvSpPr>
        <p:spPr>
          <a:xfrm>
            <a:off x="1716755" y="4215770"/>
            <a:ext cx="8957534" cy="1182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b="1" u="sng" dirty="0"/>
              <a:t>BOUNCE BACK 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010797" y="5371130"/>
            <a:ext cx="8369450" cy="48033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1800" i="1" dirty="0"/>
              <a:t>A Social &amp; Emotional Learning </a:t>
            </a:r>
            <a:r>
              <a:rPr lang="en-US" sz="1800" i="1" dirty="0" err="1"/>
              <a:t>Programme</a:t>
            </a:r>
            <a:endParaRPr lang="en-US" sz="1800" dirty="0"/>
          </a:p>
        </p:txBody>
      </p:sp>
      <p:sp>
        <p:nvSpPr>
          <p:cNvPr id="160" name="Round Diagonal Corner Rectangle 6">
            <a:extLst>
              <a:ext uri="{FF2B5EF4-FFF2-40B4-BE49-F238E27FC236}">
                <a16:creationId xmlns:a16="http://schemas.microsoft.com/office/drawing/2014/main" id="{7C752539-319A-41C0-ABDD-5FBB1E2B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/>
          <a:srcRect t="1306" b="10332"/>
          <a:stretch/>
        </p:blipFill>
        <p:spPr>
          <a:xfrm>
            <a:off x="987014" y="951493"/>
            <a:ext cx="5044782" cy="2975493"/>
          </a:xfrm>
          <a:prstGeom prst="rect">
            <a:avLst/>
          </a:prstGeom>
          <a:noFill/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/>
          <a:srcRect l="3671" r="2277" b="2"/>
          <a:stretch/>
        </p:blipFill>
        <p:spPr>
          <a:xfrm>
            <a:off x="6195522" y="951493"/>
            <a:ext cx="5044782" cy="297549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212FA-B994-450B-9590-53AEF20A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26261" y="6374911"/>
            <a:ext cx="24773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Michelle Grey-Lamont, RTLB (2023)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67411B-724F-4387-B3BF-9915AE58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/>
              <a:t>Positive psychology</a:t>
            </a:r>
            <a:br>
              <a:rPr lang="en-US" sz="2600" b="1"/>
            </a:br>
            <a:br>
              <a:rPr lang="en-US" sz="2600" b="1"/>
            </a:br>
            <a:r>
              <a:rPr lang="en-US" sz="2600" b="1"/>
              <a:t>Cognitive Behaviour Therapy (CBT)</a:t>
            </a:r>
          </a:p>
        </p:txBody>
      </p:sp>
      <p:sp>
        <p:nvSpPr>
          <p:cNvPr id="72" name="Round Diagonal Corner Rectangle 6">
            <a:extLst>
              <a:ext uri="{FF2B5EF4-FFF2-40B4-BE49-F238E27FC236}">
                <a16:creationId xmlns:a16="http://schemas.microsoft.com/office/drawing/2014/main" id="{EC19B228-BB19-4650-8B05-EDE68385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9B6A225-FC72-4300-BF20-E6C562B05D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8" r="1" b="21283"/>
          <a:stretch/>
        </p:blipFill>
        <p:spPr>
          <a:xfrm>
            <a:off x="987014" y="951493"/>
            <a:ext cx="6163922" cy="2975493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79B1BE-A321-4603-8430-D8999E9639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71" t="5052" r="-2" b="3332"/>
          <a:stretch/>
        </p:blipFill>
        <p:spPr>
          <a:xfrm>
            <a:off x="7265236" y="951493"/>
            <a:ext cx="3925642" cy="29754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12341-7A76-4706-8C83-5B0B0B71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28057" y="6401594"/>
            <a:ext cx="51248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Michelle Grey-Lamont, RTLB (2023)</a:t>
            </a:r>
          </a:p>
        </p:txBody>
      </p:sp>
      <p:sp>
        <p:nvSpPr>
          <p:cNvPr id="4" name="AutoShape 2" descr="Cognitive Behavioral Therapy (CBT) - Simply Psychology">
            <a:extLst>
              <a:ext uri="{FF2B5EF4-FFF2-40B4-BE49-F238E27FC236}">
                <a16:creationId xmlns:a16="http://schemas.microsoft.com/office/drawing/2014/main" id="{2C1057CE-C85B-4623-9E6A-10C7D9D34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Cognitive Behavioral Therapy (CBT) - Simply Psychology">
            <a:extLst>
              <a:ext uri="{FF2B5EF4-FFF2-40B4-BE49-F238E27FC236}">
                <a16:creationId xmlns:a16="http://schemas.microsoft.com/office/drawing/2014/main" id="{600BEB8D-372C-43C5-AE7F-D8C6A7209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23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6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197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9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0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201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02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03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pic>
        <p:nvPicPr>
          <p:cNvPr id="204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0800" y="619008"/>
            <a:ext cx="3627171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u="sng" dirty="0">
                <a:solidFill>
                  <a:srgbClr val="FFFFFF"/>
                </a:solidFill>
              </a:rPr>
              <a:t>BOUNCE BACK </a:t>
            </a:r>
            <a:r>
              <a:rPr lang="en-US" sz="4400" b="1" u="sng" dirty="0">
                <a:solidFill>
                  <a:srgbClr val="FFFFFF"/>
                </a:solidFill>
              </a:rPr>
              <a:t>Curriculum</a:t>
            </a:r>
          </a:p>
        </p:txBody>
      </p:sp>
      <p:sp useBgFill="1">
        <p:nvSpPr>
          <p:cNvPr id="205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386262"/>
            <a:ext cx="6112382" cy="40800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6041" y="2270268"/>
            <a:ext cx="3458256" cy="379296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Core Values 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Social values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People bouncing back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Courage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Looking on the bright side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Emotions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Relationships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FFFFFF"/>
                </a:solidFill>
              </a:rPr>
              <a:t>Humour</a:t>
            </a:r>
            <a:endParaRPr lang="en-US" sz="1400" b="1" dirty="0">
              <a:solidFill>
                <a:srgbClr val="FFFFFF"/>
              </a:solidFill>
            </a:endParaRP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Being safe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success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0A05-B929-4CBD-BC87-F8D01C71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4763" y="6336735"/>
            <a:ext cx="2566065" cy="311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Michelle Grey-Lamont, RTLB (2023)</a:t>
            </a:r>
          </a:p>
        </p:txBody>
      </p:sp>
    </p:spTree>
    <p:extLst>
      <p:ext uri="{BB962C8B-B14F-4D97-AF65-F5344CB8AC3E}">
        <p14:creationId xmlns:p14="http://schemas.microsoft.com/office/powerpoint/2010/main" val="131040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1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51" y="1055834"/>
            <a:ext cx="293282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Lesson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6AE8F-C104-47A5-9F6A-B1B67D4F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9" y="2693362"/>
            <a:ext cx="2931258" cy="395730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1600" b="1" dirty="0">
                <a:solidFill>
                  <a:srgbClr val="FFFFFF"/>
                </a:solidFill>
              </a:rPr>
              <a:t>Learning Intention</a:t>
            </a:r>
          </a:p>
          <a:p>
            <a:pPr marL="285750"/>
            <a:r>
              <a:rPr lang="en-US" sz="1600" b="1" dirty="0">
                <a:solidFill>
                  <a:srgbClr val="FFFFFF"/>
                </a:solidFill>
              </a:rPr>
              <a:t>Resources</a:t>
            </a:r>
          </a:p>
          <a:p>
            <a:pPr marL="285750"/>
            <a:r>
              <a:rPr lang="en-US" sz="1600" b="1" dirty="0">
                <a:solidFill>
                  <a:srgbClr val="FFFFFF"/>
                </a:solidFill>
              </a:rPr>
              <a:t>Circle Time (Discussion, Questioning, </a:t>
            </a:r>
            <a:r>
              <a:rPr lang="en-US" sz="1600" b="1" dirty="0" err="1">
                <a:solidFill>
                  <a:srgbClr val="FFFFFF"/>
                </a:solidFill>
              </a:rPr>
              <a:t>Generalising</a:t>
            </a:r>
            <a:r>
              <a:rPr lang="en-US" sz="1600" b="1" dirty="0">
                <a:solidFill>
                  <a:srgbClr val="FFFFFF"/>
                </a:solidFill>
              </a:rPr>
              <a:t>)</a:t>
            </a:r>
          </a:p>
          <a:p>
            <a:pPr marL="285750"/>
            <a:r>
              <a:rPr lang="en-US" sz="1600" b="1" dirty="0">
                <a:solidFill>
                  <a:srgbClr val="FFFFFF"/>
                </a:solidFill>
              </a:rPr>
              <a:t>Activity (flexibility)</a:t>
            </a:r>
          </a:p>
          <a:p>
            <a:pPr marL="285750"/>
            <a:r>
              <a:rPr lang="en-US" sz="1600" b="1" dirty="0">
                <a:solidFill>
                  <a:srgbClr val="FFFFFF"/>
                </a:solidFill>
              </a:rPr>
              <a:t>Plenary</a:t>
            </a:r>
          </a:p>
          <a:p>
            <a:pPr marL="285750"/>
            <a:endParaRPr lang="en-US" sz="1400" dirty="0">
              <a:solidFill>
                <a:srgbClr val="FFFFFF"/>
              </a:solidFill>
            </a:endParaRPr>
          </a:p>
          <a:p>
            <a:pPr marL="285750"/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86" name="Group 2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5EC5B02-3AFF-4C92-8BAD-AF67DA094B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8647" r="52408" b="5856"/>
          <a:stretch/>
        </p:blipFill>
        <p:spPr>
          <a:xfrm>
            <a:off x="5915284" y="228433"/>
            <a:ext cx="4646259" cy="631021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BEFDC-8C2B-4019-A8F8-33637145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67900" y="6540500"/>
            <a:ext cx="3255400" cy="2915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Michelle Grey-Lamont, RTLB (2023)</a:t>
            </a:r>
          </a:p>
        </p:txBody>
      </p:sp>
    </p:spTree>
    <p:extLst>
      <p:ext uri="{BB962C8B-B14F-4D97-AF65-F5344CB8AC3E}">
        <p14:creationId xmlns:p14="http://schemas.microsoft.com/office/powerpoint/2010/main" val="4217409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682A5-34E5-4D02-AA7C-E02FA80F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ASSESSMENT </a:t>
            </a:r>
            <a:r>
              <a:rPr lang="en-US" b="1" dirty="0" err="1"/>
              <a:t>TOolS</a:t>
            </a:r>
            <a:r>
              <a:rPr lang="en-US" b="1" dirty="0"/>
              <a:t> &amp; Assessing change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BAEA0-FB62-488D-B9D1-12EC48A5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5352" y="6254852"/>
            <a:ext cx="2904116" cy="42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Michelle Grey-Lamont, RTLB (2023)</a:t>
            </a:r>
          </a:p>
        </p:txBody>
      </p:sp>
      <p:graphicFrame>
        <p:nvGraphicFramePr>
          <p:cNvPr id="17" name="TextBox 2">
            <a:extLst>
              <a:ext uri="{FF2B5EF4-FFF2-40B4-BE49-F238E27FC236}">
                <a16:creationId xmlns:a16="http://schemas.microsoft.com/office/drawing/2014/main" id="{E8A4E038-ED5A-A27A-84FC-4EB081D3E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132478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1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1040">
            <a:extLst>
              <a:ext uri="{FF2B5EF4-FFF2-40B4-BE49-F238E27FC236}">
                <a16:creationId xmlns:a16="http://schemas.microsoft.com/office/drawing/2014/main" id="{891D367A-4C8C-409F-93D9-FD02D0BC9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3" cy="6858001"/>
            <a:chOff x="0" y="-1"/>
            <a:chExt cx="12192003" cy="6858001"/>
          </a:xfrm>
        </p:grpSpPr>
        <p:sp useBgFill="1">
          <p:nvSpPr>
            <p:cNvPr id="1042" name="Rectangle 1041">
              <a:extLst>
                <a:ext uri="{FF2B5EF4-FFF2-40B4-BE49-F238E27FC236}">
                  <a16:creationId xmlns:a16="http://schemas.microsoft.com/office/drawing/2014/main" id="{50EC018E-7B11-4D3B-B7FE-DCFEC35F2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6" name="Picture 2">
              <a:extLst>
                <a:ext uri="{FF2B5EF4-FFF2-40B4-BE49-F238E27FC236}">
                  <a16:creationId xmlns:a16="http://schemas.microsoft.com/office/drawing/2014/main" id="{667FA462-522C-4B1C-A264-8880D5F35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7" name="Picture 2">
            <a:extLst>
              <a:ext uri="{FF2B5EF4-FFF2-40B4-BE49-F238E27FC236}">
                <a16:creationId xmlns:a16="http://schemas.microsoft.com/office/drawing/2014/main" id="{7589240B-26BC-45BE-A858-3DF47A392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ound Diagonal Corner Rectangle 6">
            <a:extLst>
              <a:ext uri="{FF2B5EF4-FFF2-40B4-BE49-F238E27FC236}">
                <a16:creationId xmlns:a16="http://schemas.microsoft.com/office/drawing/2014/main" id="{81E18780-A505-4639-9939-E204348C7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4" y="643466"/>
            <a:ext cx="10890781" cy="5571067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73C60-99EF-1EDB-2406-FB79132952CE}"/>
              </a:ext>
            </a:extLst>
          </p:cNvPr>
          <p:cNvSpPr txBox="1"/>
          <p:nvPr/>
        </p:nvSpPr>
        <p:spPr>
          <a:xfrm>
            <a:off x="3742568" y="1992566"/>
            <a:ext cx="3390198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9184">
              <a:spcAft>
                <a:spcPts val="600"/>
              </a:spcAft>
            </a:pPr>
            <a:r>
              <a:rPr lang="en-GB" sz="172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FEEDBACK</a:t>
            </a:r>
            <a:endParaRPr lang="en-NZ" b="1"/>
          </a:p>
        </p:txBody>
      </p:sp>
      <p:pic>
        <p:nvPicPr>
          <p:cNvPr id="1026" name="Picture 2" descr="Remuera Primary School">
            <a:extLst>
              <a:ext uri="{FF2B5EF4-FFF2-40B4-BE49-F238E27FC236}">
                <a16:creationId xmlns:a16="http://schemas.microsoft.com/office/drawing/2014/main" id="{EFE88BC4-8B7C-FC99-8521-36867FB82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1" b="25502"/>
          <a:stretch/>
        </p:blipFill>
        <p:spPr bwMode="auto">
          <a:xfrm>
            <a:off x="5437668" y="4610011"/>
            <a:ext cx="2539890" cy="12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ting possibilities with Stonefields School | Texthelp">
            <a:extLst>
              <a:ext uri="{FF2B5EF4-FFF2-40B4-BE49-F238E27FC236}">
                <a16:creationId xmlns:a16="http://schemas.microsoft.com/office/drawing/2014/main" id="{60D054DD-D7D3-2FF8-FCCC-9FFA1D7C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67" y="4610011"/>
            <a:ext cx="1998347" cy="12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nwall Park District School – Whakapau kaha – to be better than before.">
            <a:extLst>
              <a:ext uri="{FF2B5EF4-FFF2-40B4-BE49-F238E27FC236}">
                <a16:creationId xmlns:a16="http://schemas.microsoft.com/office/drawing/2014/main" id="{94B1A5C0-7F80-9B80-4FE5-61EA86E1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43" y="4610011"/>
            <a:ext cx="1296015" cy="12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adowbank School">
            <a:extLst>
              <a:ext uri="{FF2B5EF4-FFF2-40B4-BE49-F238E27FC236}">
                <a16:creationId xmlns:a16="http://schemas.microsoft.com/office/drawing/2014/main" id="{9A923540-5B05-A19D-4849-01490B0D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41" y="966257"/>
            <a:ext cx="4480636" cy="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 Thomas's School">
            <a:extLst>
              <a:ext uri="{FF2B5EF4-FFF2-40B4-BE49-F238E27FC236}">
                <a16:creationId xmlns:a16="http://schemas.microsoft.com/office/drawing/2014/main" id="{E59A2AE1-08F0-90CF-79E9-2C5ACEF3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94" y="4610011"/>
            <a:ext cx="1775363" cy="12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C893DA24-43EC-E13B-F0CA-322E18AE0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5234" y="966256"/>
            <a:ext cx="3355053" cy="701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48EC4B-8CCD-8227-C83F-5DBC48EB1E63}"/>
              </a:ext>
            </a:extLst>
          </p:cNvPr>
          <p:cNvSpPr txBox="1"/>
          <p:nvPr/>
        </p:nvSpPr>
        <p:spPr>
          <a:xfrm>
            <a:off x="2518228" y="2834077"/>
            <a:ext cx="71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chemeClr val="bg1"/>
                </a:solidFill>
              </a:rPr>
              <a:t>Feedback &amp; Insights from Educators…</a:t>
            </a:r>
            <a:endParaRPr lang="en-NZ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1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4">
            <a:extLst>
              <a:ext uri="{FF2B5EF4-FFF2-40B4-BE49-F238E27FC236}">
                <a16:creationId xmlns:a16="http://schemas.microsoft.com/office/drawing/2014/main" id="{086696B0-DC42-487B-A75C-9323FE41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26">
            <a:extLst>
              <a:ext uri="{FF2B5EF4-FFF2-40B4-BE49-F238E27FC236}">
                <a16:creationId xmlns:a16="http://schemas.microsoft.com/office/drawing/2014/main" id="{8C852927-7A85-41C3-91E9-2F6992E34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7F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28">
            <a:extLst>
              <a:ext uri="{FF2B5EF4-FFF2-40B4-BE49-F238E27FC236}">
                <a16:creationId xmlns:a16="http://schemas.microsoft.com/office/drawing/2014/main" id="{0E4670F0-2634-43A1-A1DE-4011D2209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3" y="480057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7F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87865-78CD-F419-E6CC-00AAA44465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t="16833" r="34805" b="7402"/>
          <a:stretch/>
        </p:blipFill>
        <p:spPr>
          <a:xfrm>
            <a:off x="1273897" y="643464"/>
            <a:ext cx="3944783" cy="5571066"/>
          </a:xfrm>
          <a:prstGeom prst="rect">
            <a:avLst/>
          </a:prstGeom>
        </p:spPr>
      </p:pic>
      <p:pic>
        <p:nvPicPr>
          <p:cNvPr id="4" name="Picture 3" descr="A poster of a group of kids&#10;&#10;Description automatically generated">
            <a:extLst>
              <a:ext uri="{FF2B5EF4-FFF2-40B4-BE49-F238E27FC236}">
                <a16:creationId xmlns:a16="http://schemas.microsoft.com/office/drawing/2014/main" id="{71AEAE98-251A-F458-26E4-2004FAFE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873" y="643464"/>
            <a:ext cx="39136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113195-43EA-4B6A-B281-C0458D92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36904-1712-4C81-B063-66E1D4777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9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7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9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3" name="Google Shape;91;p1">
            <a:extLst>
              <a:ext uri="{FF2B5EF4-FFF2-40B4-BE49-F238E27FC236}">
                <a16:creationId xmlns:a16="http://schemas.microsoft.com/office/drawing/2014/main" id="{90EACD31-42FC-98CF-57FD-140A4B4C54FF}"/>
              </a:ext>
            </a:extLst>
          </p:cNvPr>
          <p:cNvPicPr preferRelativeResize="0"/>
          <p:nvPr/>
        </p:nvPicPr>
        <p:blipFill rotWithShape="1">
          <a:blip r:embed="rId5"/>
          <a:srcRect l="1242" r="1" b="1"/>
          <a:stretch/>
        </p:blipFill>
        <p:spPr>
          <a:xfrm>
            <a:off x="-5597" y="1"/>
            <a:ext cx="6101597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</p:pic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BEE75192-A550-DA7B-E609-D79ADC801AF8}"/>
              </a:ext>
            </a:extLst>
          </p:cNvPr>
          <p:cNvPicPr preferRelativeResize="0"/>
          <p:nvPr/>
        </p:nvPicPr>
        <p:blipFill rotWithShape="1">
          <a:blip r:embed="rId6"/>
          <a:srcRect t="3371" b="12397"/>
          <a:stretch/>
        </p:blipFill>
        <p:spPr>
          <a:xfrm>
            <a:off x="-5597" y="3427414"/>
            <a:ext cx="610159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C9969-A111-7929-C5F9-1A4A5A874D9A}"/>
              </a:ext>
            </a:extLst>
          </p:cNvPr>
          <p:cNvSpPr txBox="1"/>
          <p:nvPr/>
        </p:nvSpPr>
        <p:spPr>
          <a:xfrm>
            <a:off x="6793440" y="1069974"/>
            <a:ext cx="4947709" cy="502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sz="2800" b="1" u="sng" cap="all" dirty="0"/>
              <a:t>BOUNCE BACK Resource:</a:t>
            </a:r>
            <a:endParaRPr lang="en-US" sz="2800" cap="all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cap="all" dirty="0">
                <a:solidFill>
                  <a:srgbClr val="B8FA56"/>
                </a:solidFill>
                <a:hlinkClick r:id="rId8"/>
              </a:rPr>
              <a:t>https://www.pearson.com/en-au/schools/primary/wellbeing/bounce-bacK</a:t>
            </a:r>
            <a:endParaRPr lang="en-US" cap="all" dirty="0">
              <a:solidFill>
                <a:srgbClr val="B8FA56"/>
              </a:solidFill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endParaRPr lang="en-US" sz="1200" cap="all" dirty="0"/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endParaRPr lang="en-US" sz="900" cap="all" dirty="0"/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300" i="1" dirty="0"/>
              <a:t>Ka pai ka </a:t>
            </a:r>
            <a:r>
              <a:rPr lang="en-US" sz="2300" i="1" dirty="0" err="1"/>
              <a:t>tūtataki</a:t>
            </a:r>
            <a:r>
              <a:rPr lang="en-US" sz="2300" i="1" dirty="0"/>
              <a:t> </a:t>
            </a:r>
            <a:r>
              <a:rPr lang="en-US" sz="2300" i="1" dirty="0" err="1"/>
              <a:t>tātou</a:t>
            </a:r>
            <a:r>
              <a:rPr lang="en-US" sz="2300" i="1" dirty="0"/>
              <a:t>, 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300" i="1" dirty="0" err="1"/>
              <a:t>mo</a:t>
            </a:r>
            <a:r>
              <a:rPr lang="en-US" sz="2300" i="1" dirty="0"/>
              <a:t> </a:t>
            </a:r>
            <a:r>
              <a:rPr lang="en-US" sz="2300" i="1" dirty="0" err="1"/>
              <a:t>te</a:t>
            </a:r>
            <a:r>
              <a:rPr lang="en-US" sz="2300" i="1" dirty="0"/>
              <a:t> </a:t>
            </a:r>
            <a:r>
              <a:rPr lang="en-US" sz="2300" i="1" dirty="0" err="1"/>
              <a:t>oranga</a:t>
            </a:r>
            <a:r>
              <a:rPr lang="en-US" sz="2300" i="1" dirty="0"/>
              <a:t> o </a:t>
            </a:r>
            <a:r>
              <a:rPr lang="en-US" sz="2300" i="1" dirty="0" err="1"/>
              <a:t>ngā</a:t>
            </a:r>
            <a:r>
              <a:rPr lang="en-US" sz="2300" i="1" dirty="0"/>
              <a:t> </a:t>
            </a:r>
            <a:r>
              <a:rPr lang="en-US" sz="2300" i="1" dirty="0" err="1"/>
              <a:t>akonga</a:t>
            </a:r>
            <a:r>
              <a:rPr lang="en-US" sz="2300" i="1" dirty="0"/>
              <a:t>. 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sz="1200" i="1" dirty="0"/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300" i="1" dirty="0"/>
              <a:t>It is good to meet together, 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300" i="1" dirty="0"/>
              <a:t>for the wellbeing of the learners. 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endParaRPr lang="en-US" cap="all" dirty="0"/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endParaRPr lang="en-US" cap="al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489E66-15A3-202E-45D5-F5F4660A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5231" y="6149975"/>
            <a:ext cx="2570556" cy="585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Michelle Grey-Lamont, RTLB (2023)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B1ACDB1-A7EB-4159-B316-A230683B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A825E81-DC4F-4A95-86BA-8FD9D638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1904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8D947DDCDA94A863F0E7455AA9A00" ma:contentTypeVersion="17" ma:contentTypeDescription="Create a new document." ma:contentTypeScope="" ma:versionID="bfed171db5814928d6b4bd9d94db1e99">
  <xsd:schema xmlns:xsd="http://www.w3.org/2001/XMLSchema" xmlns:xs="http://www.w3.org/2001/XMLSchema" xmlns:p="http://schemas.microsoft.com/office/2006/metadata/properties" xmlns:ns2="5c7842da-ac80-43ee-ae47-c637cc9560f3" xmlns:ns3="e886341c-bb30-47f4-ad2e-5dd1a2015b36" targetNamespace="http://schemas.microsoft.com/office/2006/metadata/properties" ma:root="true" ma:fieldsID="e06e95bcdb0a792d44abda39088920ce" ns2:_="" ns3:_="">
    <xsd:import namespace="5c7842da-ac80-43ee-ae47-c637cc9560f3"/>
    <xsd:import namespace="e886341c-bb30-47f4-ad2e-5dd1a2015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842da-ac80-43ee-ae47-c637cc956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cf7ab-274b-40b7-8db8-64c9f9782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6341c-bb30-47f4-ad2e-5dd1a2015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2bc1db-2f52-4fb9-9bd5-327611605872}" ma:internalName="TaxCatchAll" ma:showField="CatchAllData" ma:web="e886341c-bb30-47f4-ad2e-5dd1a2015b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86CB9-9338-4A5B-861E-64102F9E280C}"/>
</file>

<file path=customXml/itemProps2.xml><?xml version="1.0" encoding="utf-8"?>
<ds:datastoreItem xmlns:ds="http://schemas.openxmlformats.org/officeDocument/2006/customXml" ds:itemID="{1BC6007C-12A4-487E-8F3C-9FE2AF91D346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3411</TotalTime>
  <Words>233</Words>
  <Application>Microsoft Macintosh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Circuit</vt:lpstr>
      <vt:lpstr>PowerPoint Presentation</vt:lpstr>
      <vt:lpstr>Positive psychology  Cognitive Behaviour Therapy (CBT)</vt:lpstr>
      <vt:lpstr> BOUNCE BACK Curriculum</vt:lpstr>
      <vt:lpstr>Lesson Planning</vt:lpstr>
      <vt:lpstr>ASSESSMENT TOolS &amp; Assessing change  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BOUNCE BACK</dc:title>
  <dc:creator>Michelle Grey-Lamont</dc:creator>
  <cp:lastModifiedBy>Shelley Cunningham</cp:lastModifiedBy>
  <cp:revision>92</cp:revision>
  <cp:lastPrinted>2023-08-03T20:41:14Z</cp:lastPrinted>
  <dcterms:created xsi:type="dcterms:W3CDTF">2020-03-04T19:36:52Z</dcterms:created>
  <dcterms:modified xsi:type="dcterms:W3CDTF">2023-08-07T03:58:24Z</dcterms:modified>
</cp:coreProperties>
</file>