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handoutMasterIdLst>
    <p:handoutMasterId r:id="rId33"/>
  </p:handoutMasterIdLst>
  <p:sldIdLst>
    <p:sldId id="268" r:id="rId6"/>
    <p:sldId id="480" r:id="rId7"/>
    <p:sldId id="429" r:id="rId8"/>
    <p:sldId id="481" r:id="rId9"/>
    <p:sldId id="476" r:id="rId10"/>
    <p:sldId id="478" r:id="rId11"/>
    <p:sldId id="400" r:id="rId12"/>
    <p:sldId id="484" r:id="rId13"/>
    <p:sldId id="486" r:id="rId14"/>
    <p:sldId id="479" r:id="rId15"/>
    <p:sldId id="488" r:id="rId16"/>
    <p:sldId id="482" r:id="rId17"/>
    <p:sldId id="489" r:id="rId18"/>
    <p:sldId id="406" r:id="rId19"/>
    <p:sldId id="483" r:id="rId20"/>
    <p:sldId id="490" r:id="rId21"/>
    <p:sldId id="487" r:id="rId22"/>
    <p:sldId id="403" r:id="rId23"/>
    <p:sldId id="492" r:id="rId24"/>
    <p:sldId id="414" r:id="rId25"/>
    <p:sldId id="485" r:id="rId26"/>
    <p:sldId id="493" r:id="rId27"/>
    <p:sldId id="367" r:id="rId28"/>
    <p:sldId id="420" r:id="rId29"/>
    <p:sldId id="495" r:id="rId30"/>
    <p:sldId id="428" r:id="rId31"/>
    <p:sldId id="4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A52749-BDAA-45DE-B04F-F2AE26A839D0}" v="87" dt="2023-08-09T07:33:56.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8" autoAdjust="0"/>
    <p:restoredTop sz="94619" autoAdjust="0"/>
  </p:normalViewPr>
  <p:slideViewPr>
    <p:cSldViewPr snapToGrid="0">
      <p:cViewPr varScale="1">
        <p:scale>
          <a:sx n="86" d="100"/>
          <a:sy n="86" d="100"/>
        </p:scale>
        <p:origin x="312" y="5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ey  Richardson" userId="258958d7-2896-4131-94d6-c9d3b15c73c6" providerId="ADAL" clId="{CAA52749-BDAA-45DE-B04F-F2AE26A839D0}"/>
    <pc:docChg chg="undo custSel addSld delSld modSld sldOrd">
      <pc:chgData name="Tracey  Richardson" userId="258958d7-2896-4131-94d6-c9d3b15c73c6" providerId="ADAL" clId="{CAA52749-BDAA-45DE-B04F-F2AE26A839D0}" dt="2023-08-09T18:22:35.558" v="4605" actId="20577"/>
      <pc:docMkLst>
        <pc:docMk/>
      </pc:docMkLst>
      <pc:sldChg chg="delSp modSp mod delAnim modAnim">
        <pc:chgData name="Tracey  Richardson" userId="258958d7-2896-4131-94d6-c9d3b15c73c6" providerId="ADAL" clId="{CAA52749-BDAA-45DE-B04F-F2AE26A839D0}" dt="2023-08-09T07:34:00.081" v="4536" actId="27636"/>
        <pc:sldMkLst>
          <pc:docMk/>
          <pc:sldMk cId="3912747309" sldId="268"/>
        </pc:sldMkLst>
        <pc:spChg chg="mod">
          <ac:chgData name="Tracey  Richardson" userId="258958d7-2896-4131-94d6-c9d3b15c73c6" providerId="ADAL" clId="{CAA52749-BDAA-45DE-B04F-F2AE26A839D0}" dt="2023-08-09T07:34:00.081" v="4536" actId="27636"/>
          <ac:spMkLst>
            <pc:docMk/>
            <pc:sldMk cId="3912747309" sldId="268"/>
            <ac:spMk id="2" creationId="{4010AF38-26DF-48B3-952C-4A9091D6863C}"/>
          </ac:spMkLst>
        </pc:spChg>
        <pc:spChg chg="del mod">
          <ac:chgData name="Tracey  Richardson" userId="258958d7-2896-4131-94d6-c9d3b15c73c6" providerId="ADAL" clId="{CAA52749-BDAA-45DE-B04F-F2AE26A839D0}" dt="2023-08-09T07:33:42.560" v="4528" actId="478"/>
          <ac:spMkLst>
            <pc:docMk/>
            <pc:sldMk cId="3912747309" sldId="268"/>
            <ac:spMk id="5" creationId="{679E6EE8-1C39-C23E-EEE2-14A15496DEE1}"/>
          </ac:spMkLst>
        </pc:spChg>
      </pc:sldChg>
      <pc:sldChg chg="del">
        <pc:chgData name="Tracey  Richardson" userId="258958d7-2896-4131-94d6-c9d3b15c73c6" providerId="ADAL" clId="{CAA52749-BDAA-45DE-B04F-F2AE26A839D0}" dt="2023-08-02T10:18:04.784" v="44" actId="47"/>
        <pc:sldMkLst>
          <pc:docMk/>
          <pc:sldMk cId="1889819218" sldId="323"/>
        </pc:sldMkLst>
      </pc:sldChg>
      <pc:sldChg chg="del">
        <pc:chgData name="Tracey  Richardson" userId="258958d7-2896-4131-94d6-c9d3b15c73c6" providerId="ADAL" clId="{CAA52749-BDAA-45DE-B04F-F2AE26A839D0}" dt="2023-08-02T10:18:07.649" v="46" actId="47"/>
        <pc:sldMkLst>
          <pc:docMk/>
          <pc:sldMk cId="3456665411" sldId="336"/>
        </pc:sldMkLst>
      </pc:sldChg>
      <pc:sldChg chg="del">
        <pc:chgData name="Tracey  Richardson" userId="258958d7-2896-4131-94d6-c9d3b15c73c6" providerId="ADAL" clId="{CAA52749-BDAA-45DE-B04F-F2AE26A839D0}" dt="2023-08-02T10:18:08.769" v="47" actId="47"/>
        <pc:sldMkLst>
          <pc:docMk/>
          <pc:sldMk cId="2887435543" sldId="337"/>
        </pc:sldMkLst>
      </pc:sldChg>
      <pc:sldChg chg="del">
        <pc:chgData name="Tracey  Richardson" userId="258958d7-2896-4131-94d6-c9d3b15c73c6" providerId="ADAL" clId="{CAA52749-BDAA-45DE-B04F-F2AE26A839D0}" dt="2023-08-02T10:15:52.682" v="5" actId="47"/>
        <pc:sldMkLst>
          <pc:docMk/>
          <pc:sldMk cId="884550071" sldId="345"/>
        </pc:sldMkLst>
      </pc:sldChg>
      <pc:sldChg chg="del">
        <pc:chgData name="Tracey  Richardson" userId="258958d7-2896-4131-94d6-c9d3b15c73c6" providerId="ADAL" clId="{CAA52749-BDAA-45DE-B04F-F2AE26A839D0}" dt="2023-08-02T10:18:03.568" v="43" actId="47"/>
        <pc:sldMkLst>
          <pc:docMk/>
          <pc:sldMk cId="2999995850" sldId="348"/>
        </pc:sldMkLst>
      </pc:sldChg>
      <pc:sldChg chg="del">
        <pc:chgData name="Tracey  Richardson" userId="258958d7-2896-4131-94d6-c9d3b15c73c6" providerId="ADAL" clId="{CAA52749-BDAA-45DE-B04F-F2AE26A839D0}" dt="2023-08-02T10:17:53.937" v="37" actId="47"/>
        <pc:sldMkLst>
          <pc:docMk/>
          <pc:sldMk cId="2288340681" sldId="349"/>
        </pc:sldMkLst>
      </pc:sldChg>
      <pc:sldChg chg="del">
        <pc:chgData name="Tracey  Richardson" userId="258958d7-2896-4131-94d6-c9d3b15c73c6" providerId="ADAL" clId="{CAA52749-BDAA-45DE-B04F-F2AE26A839D0}" dt="2023-08-02T10:18:06.623" v="45" actId="47"/>
        <pc:sldMkLst>
          <pc:docMk/>
          <pc:sldMk cId="1407967609" sldId="357"/>
        </pc:sldMkLst>
      </pc:sldChg>
      <pc:sldChg chg="del">
        <pc:chgData name="Tracey  Richardson" userId="258958d7-2896-4131-94d6-c9d3b15c73c6" providerId="ADAL" clId="{CAA52749-BDAA-45DE-B04F-F2AE26A839D0}" dt="2023-08-02T10:18:10.400" v="49" actId="47"/>
        <pc:sldMkLst>
          <pc:docMk/>
          <pc:sldMk cId="740364673" sldId="363"/>
        </pc:sldMkLst>
      </pc:sldChg>
      <pc:sldChg chg="modSp mod">
        <pc:chgData name="Tracey  Richardson" userId="258958d7-2896-4131-94d6-c9d3b15c73c6" providerId="ADAL" clId="{CAA52749-BDAA-45DE-B04F-F2AE26A839D0}" dt="2023-08-05T23:47:10.560" v="1996" actId="255"/>
        <pc:sldMkLst>
          <pc:docMk/>
          <pc:sldMk cId="965500400" sldId="367"/>
        </pc:sldMkLst>
        <pc:spChg chg="mod">
          <ac:chgData name="Tracey  Richardson" userId="258958d7-2896-4131-94d6-c9d3b15c73c6" providerId="ADAL" clId="{CAA52749-BDAA-45DE-B04F-F2AE26A839D0}" dt="2023-08-05T23:47:10.560" v="1996" actId="255"/>
          <ac:spMkLst>
            <pc:docMk/>
            <pc:sldMk cId="965500400" sldId="367"/>
            <ac:spMk id="3" creationId="{3D05536D-1AE5-DA96-711F-02B44D3EE3DF}"/>
          </ac:spMkLst>
        </pc:spChg>
      </pc:sldChg>
      <pc:sldChg chg="del">
        <pc:chgData name="Tracey  Richardson" userId="258958d7-2896-4131-94d6-c9d3b15c73c6" providerId="ADAL" clId="{CAA52749-BDAA-45DE-B04F-F2AE26A839D0}" dt="2023-08-02T10:18:09.434" v="48" actId="47"/>
        <pc:sldMkLst>
          <pc:docMk/>
          <pc:sldMk cId="1379954102" sldId="370"/>
        </pc:sldMkLst>
      </pc:sldChg>
      <pc:sldChg chg="del">
        <pc:chgData name="Tracey  Richardson" userId="258958d7-2896-4131-94d6-c9d3b15c73c6" providerId="ADAL" clId="{CAA52749-BDAA-45DE-B04F-F2AE26A839D0}" dt="2023-08-02T10:15:53.905" v="6" actId="47"/>
        <pc:sldMkLst>
          <pc:docMk/>
          <pc:sldMk cId="1883194159" sldId="383"/>
        </pc:sldMkLst>
      </pc:sldChg>
      <pc:sldChg chg="del">
        <pc:chgData name="Tracey  Richardson" userId="258958d7-2896-4131-94d6-c9d3b15c73c6" providerId="ADAL" clId="{CAA52749-BDAA-45DE-B04F-F2AE26A839D0}" dt="2023-08-02T10:15:54.904" v="7" actId="47"/>
        <pc:sldMkLst>
          <pc:docMk/>
          <pc:sldMk cId="3555047021" sldId="384"/>
        </pc:sldMkLst>
      </pc:sldChg>
      <pc:sldChg chg="del">
        <pc:chgData name="Tracey  Richardson" userId="258958d7-2896-4131-94d6-c9d3b15c73c6" providerId="ADAL" clId="{CAA52749-BDAA-45DE-B04F-F2AE26A839D0}" dt="2023-08-02T10:15:55.901" v="8" actId="47"/>
        <pc:sldMkLst>
          <pc:docMk/>
          <pc:sldMk cId="2179069476" sldId="385"/>
        </pc:sldMkLst>
      </pc:sldChg>
      <pc:sldChg chg="del">
        <pc:chgData name="Tracey  Richardson" userId="258958d7-2896-4131-94d6-c9d3b15c73c6" providerId="ADAL" clId="{CAA52749-BDAA-45DE-B04F-F2AE26A839D0}" dt="2023-08-02T10:15:56.746" v="9" actId="47"/>
        <pc:sldMkLst>
          <pc:docMk/>
          <pc:sldMk cId="98955461" sldId="386"/>
        </pc:sldMkLst>
      </pc:sldChg>
      <pc:sldChg chg="del">
        <pc:chgData name="Tracey  Richardson" userId="258958d7-2896-4131-94d6-c9d3b15c73c6" providerId="ADAL" clId="{CAA52749-BDAA-45DE-B04F-F2AE26A839D0}" dt="2023-08-02T10:15:57.720" v="10" actId="47"/>
        <pc:sldMkLst>
          <pc:docMk/>
          <pc:sldMk cId="3711838806" sldId="387"/>
        </pc:sldMkLst>
      </pc:sldChg>
      <pc:sldChg chg="del">
        <pc:chgData name="Tracey  Richardson" userId="258958d7-2896-4131-94d6-c9d3b15c73c6" providerId="ADAL" clId="{CAA52749-BDAA-45DE-B04F-F2AE26A839D0}" dt="2023-08-02T10:15:58.564" v="11" actId="47"/>
        <pc:sldMkLst>
          <pc:docMk/>
          <pc:sldMk cId="3990288242" sldId="388"/>
        </pc:sldMkLst>
      </pc:sldChg>
      <pc:sldChg chg="del">
        <pc:chgData name="Tracey  Richardson" userId="258958d7-2896-4131-94d6-c9d3b15c73c6" providerId="ADAL" clId="{CAA52749-BDAA-45DE-B04F-F2AE26A839D0}" dt="2023-08-02T10:17:22.659" v="19" actId="47"/>
        <pc:sldMkLst>
          <pc:docMk/>
          <pc:sldMk cId="771919811" sldId="397"/>
        </pc:sldMkLst>
      </pc:sldChg>
      <pc:sldChg chg="addSp delSp modSp del mod ord setBg setClrOvrMap">
        <pc:chgData name="Tracey  Richardson" userId="258958d7-2896-4131-94d6-c9d3b15c73c6" providerId="ADAL" clId="{CAA52749-BDAA-45DE-B04F-F2AE26A839D0}" dt="2023-08-06T00:30:34.958" v="4379" actId="47"/>
        <pc:sldMkLst>
          <pc:docMk/>
          <pc:sldMk cId="32228222" sldId="399"/>
        </pc:sldMkLst>
        <pc:spChg chg="mod">
          <ac:chgData name="Tracey  Richardson" userId="258958d7-2896-4131-94d6-c9d3b15c73c6" providerId="ADAL" clId="{CAA52749-BDAA-45DE-B04F-F2AE26A839D0}" dt="2023-08-05T23:40:56.663" v="1931" actId="20577"/>
          <ac:spMkLst>
            <pc:docMk/>
            <pc:sldMk cId="32228222" sldId="399"/>
            <ac:spMk id="2" creationId="{B94036DD-B480-E96A-487F-7CE0C00AB45A}"/>
          </ac:spMkLst>
        </pc:spChg>
        <pc:spChg chg="del">
          <ac:chgData name="Tracey  Richardson" userId="258958d7-2896-4131-94d6-c9d3b15c73c6" providerId="ADAL" clId="{CAA52749-BDAA-45DE-B04F-F2AE26A839D0}" dt="2023-08-04T23:19:49.457" v="1123" actId="478"/>
          <ac:spMkLst>
            <pc:docMk/>
            <pc:sldMk cId="32228222" sldId="399"/>
            <ac:spMk id="3" creationId="{B4C7DEDA-0C6C-0048-2A1F-37F87A5ECB82}"/>
          </ac:spMkLst>
        </pc:spChg>
        <pc:spChg chg="del">
          <ac:chgData name="Tracey  Richardson" userId="258958d7-2896-4131-94d6-c9d3b15c73c6" providerId="ADAL" clId="{CAA52749-BDAA-45DE-B04F-F2AE26A839D0}" dt="2023-08-04T23:20:01.504" v="1124" actId="26606"/>
          <ac:spMkLst>
            <pc:docMk/>
            <pc:sldMk cId="32228222" sldId="399"/>
            <ac:spMk id="5" creationId="{33CBDC0B-6121-A7FF-DEEF-467500A1B4CD}"/>
          </ac:spMkLst>
        </pc:spChg>
        <pc:spChg chg="add mod">
          <ac:chgData name="Tracey  Richardson" userId="258958d7-2896-4131-94d6-c9d3b15c73c6" providerId="ADAL" clId="{CAA52749-BDAA-45DE-B04F-F2AE26A839D0}" dt="2023-08-04T23:20:57.539" v="1132" actId="14100"/>
          <ac:spMkLst>
            <pc:docMk/>
            <pc:sldMk cId="32228222" sldId="399"/>
            <ac:spMk id="6" creationId="{C4906EAF-0AC2-128C-77AB-CCE7D11F9254}"/>
          </ac:spMkLst>
        </pc:spChg>
        <pc:spChg chg="add del">
          <ac:chgData name="Tracey  Richardson" userId="258958d7-2896-4131-94d6-c9d3b15c73c6" providerId="ADAL" clId="{CAA52749-BDAA-45DE-B04F-F2AE26A839D0}" dt="2023-08-04T23:20:16.837" v="1126" actId="26606"/>
          <ac:spMkLst>
            <pc:docMk/>
            <pc:sldMk cId="32228222" sldId="399"/>
            <ac:spMk id="12" creationId="{990D0034-F768-41E7-85D4-F38C4DE85770}"/>
          </ac:spMkLst>
        </pc:spChg>
        <pc:spChg chg="add del">
          <ac:chgData name="Tracey  Richardson" userId="258958d7-2896-4131-94d6-c9d3b15c73c6" providerId="ADAL" clId="{CAA52749-BDAA-45DE-B04F-F2AE26A839D0}" dt="2023-08-04T23:20:16.837" v="1126" actId="26606"/>
          <ac:spMkLst>
            <pc:docMk/>
            <pc:sldMk cId="32228222" sldId="399"/>
            <ac:spMk id="14" creationId="{95B38FD6-641F-41BF-B466-C1C6366420F0}"/>
          </ac:spMkLst>
        </pc:spChg>
        <pc:spChg chg="add del">
          <ac:chgData name="Tracey  Richardson" userId="258958d7-2896-4131-94d6-c9d3b15c73c6" providerId="ADAL" clId="{CAA52749-BDAA-45DE-B04F-F2AE26A839D0}" dt="2023-08-04T23:20:16.837" v="1126" actId="26606"/>
          <ac:spMkLst>
            <pc:docMk/>
            <pc:sldMk cId="32228222" sldId="399"/>
            <ac:spMk id="18" creationId="{1FE461C7-FF45-427F-83D7-18DFBD48188D}"/>
          </ac:spMkLst>
        </pc:spChg>
        <pc:spChg chg="add del">
          <ac:chgData name="Tracey  Richardson" userId="258958d7-2896-4131-94d6-c9d3b15c73c6" providerId="ADAL" clId="{CAA52749-BDAA-45DE-B04F-F2AE26A839D0}" dt="2023-08-04T23:20:35.352" v="1130" actId="26606"/>
          <ac:spMkLst>
            <pc:docMk/>
            <pc:sldMk cId="32228222" sldId="399"/>
            <ac:spMk id="23" creationId="{990D0034-F768-41E7-85D4-F38C4DE85770}"/>
          </ac:spMkLst>
        </pc:spChg>
        <pc:spChg chg="add del">
          <ac:chgData name="Tracey  Richardson" userId="258958d7-2896-4131-94d6-c9d3b15c73c6" providerId="ADAL" clId="{CAA52749-BDAA-45DE-B04F-F2AE26A839D0}" dt="2023-08-04T23:20:35.352" v="1130" actId="26606"/>
          <ac:spMkLst>
            <pc:docMk/>
            <pc:sldMk cId="32228222" sldId="399"/>
            <ac:spMk id="25" creationId="{95B38FD6-641F-41BF-B466-C1C6366420F0}"/>
          </ac:spMkLst>
        </pc:spChg>
        <pc:spChg chg="add del">
          <ac:chgData name="Tracey  Richardson" userId="258958d7-2896-4131-94d6-c9d3b15c73c6" providerId="ADAL" clId="{CAA52749-BDAA-45DE-B04F-F2AE26A839D0}" dt="2023-08-04T23:20:35.352" v="1130" actId="26606"/>
          <ac:spMkLst>
            <pc:docMk/>
            <pc:sldMk cId="32228222" sldId="399"/>
            <ac:spMk id="29" creationId="{7363FFA6-C551-4935-A474-8B2482E55BAC}"/>
          </ac:spMkLst>
        </pc:spChg>
        <pc:spChg chg="add">
          <ac:chgData name="Tracey  Richardson" userId="258958d7-2896-4131-94d6-c9d3b15c73c6" providerId="ADAL" clId="{CAA52749-BDAA-45DE-B04F-F2AE26A839D0}" dt="2023-08-04T23:20:35.352" v="1130" actId="26606"/>
          <ac:spMkLst>
            <pc:docMk/>
            <pc:sldMk cId="32228222" sldId="399"/>
            <ac:spMk id="34" creationId="{E844E128-FF69-4E9F-8327-6B504B3C5AE1}"/>
          </ac:spMkLst>
        </pc:spChg>
        <pc:picChg chg="add mod">
          <ac:chgData name="Tracey  Richardson" userId="258958d7-2896-4131-94d6-c9d3b15c73c6" providerId="ADAL" clId="{CAA52749-BDAA-45DE-B04F-F2AE26A839D0}" dt="2023-08-05T23:34:35.241" v="1902"/>
          <ac:picMkLst>
            <pc:docMk/>
            <pc:sldMk cId="32228222" sldId="399"/>
            <ac:picMk id="3" creationId="{084E052C-35C3-CEFD-F7A3-CD31AC6446BB}"/>
          </ac:picMkLst>
        </pc:picChg>
        <pc:picChg chg="add mod ord">
          <ac:chgData name="Tracey  Richardson" userId="258958d7-2896-4131-94d6-c9d3b15c73c6" providerId="ADAL" clId="{CAA52749-BDAA-45DE-B04F-F2AE26A839D0}" dt="2023-08-04T23:20:35.352" v="1130" actId="26606"/>
          <ac:picMkLst>
            <pc:docMk/>
            <pc:sldMk cId="32228222" sldId="399"/>
            <ac:picMk id="8" creationId="{30BE2D33-380F-0209-3515-2075AE7D5AA3}"/>
          </ac:picMkLst>
        </pc:picChg>
        <pc:cxnChg chg="add del">
          <ac:chgData name="Tracey  Richardson" userId="258958d7-2896-4131-94d6-c9d3b15c73c6" providerId="ADAL" clId="{CAA52749-BDAA-45DE-B04F-F2AE26A839D0}" dt="2023-08-04T23:20:16.837" v="1126" actId="26606"/>
          <ac:cxnSpMkLst>
            <pc:docMk/>
            <pc:sldMk cId="32228222" sldId="399"/>
            <ac:cxnSpMk id="16" creationId="{6BF9119E-766E-4526-AAE5-639F577C0493}"/>
          </ac:cxnSpMkLst>
        </pc:cxnChg>
        <pc:cxnChg chg="add del">
          <ac:chgData name="Tracey  Richardson" userId="258958d7-2896-4131-94d6-c9d3b15c73c6" providerId="ADAL" clId="{CAA52749-BDAA-45DE-B04F-F2AE26A839D0}" dt="2023-08-04T23:20:35.352" v="1130" actId="26606"/>
          <ac:cxnSpMkLst>
            <pc:docMk/>
            <pc:sldMk cId="32228222" sldId="399"/>
            <ac:cxnSpMk id="27" creationId="{6BF9119E-766E-4526-AAE5-639F577C0493}"/>
          </ac:cxnSpMkLst>
        </pc:cxnChg>
        <pc:cxnChg chg="add">
          <ac:chgData name="Tracey  Richardson" userId="258958d7-2896-4131-94d6-c9d3b15c73c6" providerId="ADAL" clId="{CAA52749-BDAA-45DE-B04F-F2AE26A839D0}" dt="2023-08-04T23:20:35.352" v="1130" actId="26606"/>
          <ac:cxnSpMkLst>
            <pc:docMk/>
            <pc:sldMk cId="32228222" sldId="399"/>
            <ac:cxnSpMk id="36" creationId="{055CEADF-09EA-423C-8C45-F94AF44D5AF0}"/>
          </ac:cxnSpMkLst>
        </pc:cxnChg>
      </pc:sldChg>
      <pc:sldChg chg="addSp delSp modSp mod ord setClrOvrMap">
        <pc:chgData name="Tracey  Richardson" userId="258958d7-2896-4131-94d6-c9d3b15c73c6" providerId="ADAL" clId="{CAA52749-BDAA-45DE-B04F-F2AE26A839D0}" dt="2023-08-06T00:46:53.334" v="4429" actId="113"/>
        <pc:sldMkLst>
          <pc:docMk/>
          <pc:sldMk cId="257314788" sldId="400"/>
        </pc:sldMkLst>
        <pc:spChg chg="del mod">
          <ac:chgData name="Tracey  Richardson" userId="258958d7-2896-4131-94d6-c9d3b15c73c6" providerId="ADAL" clId="{CAA52749-BDAA-45DE-B04F-F2AE26A839D0}" dt="2023-08-05T22:55:04.980" v="1270" actId="478"/>
          <ac:spMkLst>
            <pc:docMk/>
            <pc:sldMk cId="257314788" sldId="400"/>
            <ac:spMk id="2" creationId="{155DA020-DCF0-07A4-A7AB-7E855177FA58}"/>
          </ac:spMkLst>
        </pc:spChg>
        <pc:spChg chg="mod">
          <ac:chgData name="Tracey  Richardson" userId="258958d7-2896-4131-94d6-c9d3b15c73c6" providerId="ADAL" clId="{CAA52749-BDAA-45DE-B04F-F2AE26A839D0}" dt="2023-08-06T00:46:53.334" v="4429" actId="113"/>
          <ac:spMkLst>
            <pc:docMk/>
            <pc:sldMk cId="257314788" sldId="400"/>
            <ac:spMk id="3" creationId="{CDE9775B-2A64-24A4-2407-9663C0721FE6}"/>
          </ac:spMkLst>
        </pc:spChg>
        <pc:spChg chg="add del">
          <ac:chgData name="Tracey  Richardson" userId="258958d7-2896-4131-94d6-c9d3b15c73c6" providerId="ADAL" clId="{CAA52749-BDAA-45DE-B04F-F2AE26A839D0}" dt="2023-08-05T22:59:24.027" v="1326" actId="26606"/>
          <ac:spMkLst>
            <pc:docMk/>
            <pc:sldMk cId="257314788" sldId="400"/>
            <ac:spMk id="14" creationId="{3741B58E-3B65-4A01-A276-975AB2CF8A08}"/>
          </ac:spMkLst>
        </pc:spChg>
        <pc:spChg chg="add del">
          <ac:chgData name="Tracey  Richardson" userId="258958d7-2896-4131-94d6-c9d3b15c73c6" providerId="ADAL" clId="{CAA52749-BDAA-45DE-B04F-F2AE26A839D0}" dt="2023-08-05T22:59:24.027" v="1326" actId="26606"/>
          <ac:spMkLst>
            <pc:docMk/>
            <pc:sldMk cId="257314788" sldId="400"/>
            <ac:spMk id="15" creationId="{7AAC67C3-831B-4AB1-A259-DFB839CAFAFC}"/>
          </ac:spMkLst>
        </pc:spChg>
        <pc:spChg chg="add del">
          <ac:chgData name="Tracey  Richardson" userId="258958d7-2896-4131-94d6-c9d3b15c73c6" providerId="ADAL" clId="{CAA52749-BDAA-45DE-B04F-F2AE26A839D0}" dt="2023-08-05T22:59:24.027" v="1326" actId="26606"/>
          <ac:spMkLst>
            <pc:docMk/>
            <pc:sldMk cId="257314788" sldId="400"/>
            <ac:spMk id="16" creationId="{FCAEED9E-BB91-43A0-911B-1ACD8803E3CE}"/>
          </ac:spMkLst>
        </pc:spChg>
        <pc:spChg chg="add del">
          <ac:chgData name="Tracey  Richardson" userId="258958d7-2896-4131-94d6-c9d3b15c73c6" providerId="ADAL" clId="{CAA52749-BDAA-45DE-B04F-F2AE26A839D0}" dt="2023-08-05T22:59:24.015" v="1325" actId="26606"/>
          <ac:spMkLst>
            <pc:docMk/>
            <pc:sldMk cId="257314788" sldId="400"/>
            <ac:spMk id="22" creationId="{67B74F2B-9534-4540-96B0-5C8E958B940F}"/>
          </ac:spMkLst>
        </pc:spChg>
        <pc:spChg chg="add del">
          <ac:chgData name="Tracey  Richardson" userId="258958d7-2896-4131-94d6-c9d3b15c73c6" providerId="ADAL" clId="{CAA52749-BDAA-45DE-B04F-F2AE26A839D0}" dt="2023-08-05T22:59:24.015" v="1325" actId="26606"/>
          <ac:spMkLst>
            <pc:docMk/>
            <pc:sldMk cId="257314788" sldId="400"/>
            <ac:spMk id="26" creationId="{C1B60310-C5C3-46A0-A452-2A0B008434DA}"/>
          </ac:spMkLst>
        </pc:spChg>
        <pc:spChg chg="add">
          <ac:chgData name="Tracey  Richardson" userId="258958d7-2896-4131-94d6-c9d3b15c73c6" providerId="ADAL" clId="{CAA52749-BDAA-45DE-B04F-F2AE26A839D0}" dt="2023-08-05T22:59:24.027" v="1326" actId="26606"/>
          <ac:spMkLst>
            <pc:docMk/>
            <pc:sldMk cId="257314788" sldId="400"/>
            <ac:spMk id="28" creationId="{E844E128-FF69-4E9F-8327-6B504B3C5AE1}"/>
          </ac:spMkLst>
        </pc:spChg>
        <pc:picChg chg="add del">
          <ac:chgData name="Tracey  Richardson" userId="258958d7-2896-4131-94d6-c9d3b15c73c6" providerId="ADAL" clId="{CAA52749-BDAA-45DE-B04F-F2AE26A839D0}" dt="2023-08-05T22:59:24.015" v="1325" actId="26606"/>
          <ac:picMkLst>
            <pc:docMk/>
            <pc:sldMk cId="257314788" sldId="400"/>
            <ac:picMk id="18" creationId="{99C93B63-3725-75E1-55B6-6DB15EC2A82B}"/>
          </ac:picMkLst>
        </pc:picChg>
        <pc:picChg chg="add">
          <ac:chgData name="Tracey  Richardson" userId="258958d7-2896-4131-94d6-c9d3b15c73c6" providerId="ADAL" clId="{CAA52749-BDAA-45DE-B04F-F2AE26A839D0}" dt="2023-08-05T22:59:24.027" v="1326" actId="26606"/>
          <ac:picMkLst>
            <pc:docMk/>
            <pc:sldMk cId="257314788" sldId="400"/>
            <ac:picMk id="29" creationId="{77086361-5974-AEBB-3A40-AA3CB9A3AD4F}"/>
          </ac:picMkLst>
        </pc:picChg>
        <pc:cxnChg chg="add del">
          <ac:chgData name="Tracey  Richardson" userId="258958d7-2896-4131-94d6-c9d3b15c73c6" providerId="ADAL" clId="{CAA52749-BDAA-45DE-B04F-F2AE26A839D0}" dt="2023-08-05T22:59:24.015" v="1325" actId="26606"/>
          <ac:cxnSpMkLst>
            <pc:docMk/>
            <pc:sldMk cId="257314788" sldId="400"/>
            <ac:cxnSpMk id="24" creationId="{33BECB2B-2CFA-412C-880F-C4B60974936F}"/>
          </ac:cxnSpMkLst>
        </pc:cxnChg>
        <pc:cxnChg chg="add">
          <ac:chgData name="Tracey  Richardson" userId="258958d7-2896-4131-94d6-c9d3b15c73c6" providerId="ADAL" clId="{CAA52749-BDAA-45DE-B04F-F2AE26A839D0}" dt="2023-08-05T22:59:24.027" v="1326" actId="26606"/>
          <ac:cxnSpMkLst>
            <pc:docMk/>
            <pc:sldMk cId="257314788" sldId="400"/>
            <ac:cxnSpMk id="30" creationId="{055CEADF-09EA-423C-8C45-F94AF44D5AF0}"/>
          </ac:cxnSpMkLst>
        </pc:cxnChg>
      </pc:sldChg>
      <pc:sldChg chg="del">
        <pc:chgData name="Tracey  Richardson" userId="258958d7-2896-4131-94d6-c9d3b15c73c6" providerId="ADAL" clId="{CAA52749-BDAA-45DE-B04F-F2AE26A839D0}" dt="2023-08-02T10:15:05.848" v="0" actId="47"/>
        <pc:sldMkLst>
          <pc:docMk/>
          <pc:sldMk cId="1591404163" sldId="401"/>
        </pc:sldMkLst>
      </pc:sldChg>
      <pc:sldChg chg="del">
        <pc:chgData name="Tracey  Richardson" userId="258958d7-2896-4131-94d6-c9d3b15c73c6" providerId="ADAL" clId="{CAA52749-BDAA-45DE-B04F-F2AE26A839D0}" dt="2023-08-05T22:55:15.651" v="1271" actId="47"/>
        <pc:sldMkLst>
          <pc:docMk/>
          <pc:sldMk cId="1925169577" sldId="402"/>
        </pc:sldMkLst>
      </pc:sldChg>
      <pc:sldChg chg="modSp mod">
        <pc:chgData name="Tracey  Richardson" userId="258958d7-2896-4131-94d6-c9d3b15c73c6" providerId="ADAL" clId="{CAA52749-BDAA-45DE-B04F-F2AE26A839D0}" dt="2023-08-09T07:47:33.806" v="4557" actId="20577"/>
        <pc:sldMkLst>
          <pc:docMk/>
          <pc:sldMk cId="3963410041" sldId="403"/>
        </pc:sldMkLst>
        <pc:spChg chg="mod">
          <ac:chgData name="Tracey  Richardson" userId="258958d7-2896-4131-94d6-c9d3b15c73c6" providerId="ADAL" clId="{CAA52749-BDAA-45DE-B04F-F2AE26A839D0}" dt="2023-08-09T07:47:33.806" v="4557" actId="20577"/>
          <ac:spMkLst>
            <pc:docMk/>
            <pc:sldMk cId="3963410041" sldId="403"/>
            <ac:spMk id="2" creationId="{2299C828-08EE-6C4D-1446-4177A02AD2C7}"/>
          </ac:spMkLst>
        </pc:spChg>
        <pc:spChg chg="mod">
          <ac:chgData name="Tracey  Richardson" userId="258958d7-2896-4131-94d6-c9d3b15c73c6" providerId="ADAL" clId="{CAA52749-BDAA-45DE-B04F-F2AE26A839D0}" dt="2023-08-09T07:47:21" v="4552" actId="14100"/>
          <ac:spMkLst>
            <pc:docMk/>
            <pc:sldMk cId="3963410041" sldId="403"/>
            <ac:spMk id="19" creationId="{63D1E58A-F6F4-9230-F85E-BCD6B43A6734}"/>
          </ac:spMkLst>
        </pc:spChg>
      </pc:sldChg>
      <pc:sldChg chg="addSp delSp modSp del mod ord">
        <pc:chgData name="Tracey  Richardson" userId="258958d7-2896-4131-94d6-c9d3b15c73c6" providerId="ADAL" clId="{CAA52749-BDAA-45DE-B04F-F2AE26A839D0}" dt="2023-08-02T20:58:48.231" v="216" actId="47"/>
        <pc:sldMkLst>
          <pc:docMk/>
          <pc:sldMk cId="2120813151" sldId="404"/>
        </pc:sldMkLst>
        <pc:spChg chg="del mod">
          <ac:chgData name="Tracey  Richardson" userId="258958d7-2896-4131-94d6-c9d3b15c73c6" providerId="ADAL" clId="{CAA52749-BDAA-45DE-B04F-F2AE26A839D0}" dt="2023-08-02T20:57:04.863" v="200" actId="478"/>
          <ac:spMkLst>
            <pc:docMk/>
            <pc:sldMk cId="2120813151" sldId="404"/>
            <ac:spMk id="2" creationId="{56333280-2E75-922A-DFF7-A96BFADC2F9B}"/>
          </ac:spMkLst>
        </pc:spChg>
        <pc:spChg chg="add mod">
          <ac:chgData name="Tracey  Richardson" userId="258958d7-2896-4131-94d6-c9d3b15c73c6" providerId="ADAL" clId="{CAA52749-BDAA-45DE-B04F-F2AE26A839D0}" dt="2023-08-02T20:57:19.537" v="201" actId="21"/>
          <ac:spMkLst>
            <pc:docMk/>
            <pc:sldMk cId="2120813151" sldId="404"/>
            <ac:spMk id="4" creationId="{C12AF769-41D2-A92C-23CA-FAD5F92C4F1E}"/>
          </ac:spMkLst>
        </pc:spChg>
        <pc:picChg chg="del">
          <ac:chgData name="Tracey  Richardson" userId="258958d7-2896-4131-94d6-c9d3b15c73c6" providerId="ADAL" clId="{CAA52749-BDAA-45DE-B04F-F2AE26A839D0}" dt="2023-08-02T20:57:19.537" v="201" actId="21"/>
          <ac:picMkLst>
            <pc:docMk/>
            <pc:sldMk cId="2120813151" sldId="404"/>
            <ac:picMk id="5" creationId="{AF4A3720-E76C-9207-0A33-42594A2EE17E}"/>
          </ac:picMkLst>
        </pc:picChg>
      </pc:sldChg>
      <pc:sldChg chg="del">
        <pc:chgData name="Tracey  Richardson" userId="258958d7-2896-4131-94d6-c9d3b15c73c6" providerId="ADAL" clId="{CAA52749-BDAA-45DE-B04F-F2AE26A839D0}" dt="2023-08-02T10:17:22.187" v="18" actId="47"/>
        <pc:sldMkLst>
          <pc:docMk/>
          <pc:sldMk cId="4217726776" sldId="405"/>
        </pc:sldMkLst>
      </pc:sldChg>
      <pc:sldChg chg="addSp delSp modSp mod ord setClrOvrMap">
        <pc:chgData name="Tracey  Richardson" userId="258958d7-2896-4131-94d6-c9d3b15c73c6" providerId="ADAL" clId="{CAA52749-BDAA-45DE-B04F-F2AE26A839D0}" dt="2023-08-06T00:36:17.492" v="4424"/>
        <pc:sldMkLst>
          <pc:docMk/>
          <pc:sldMk cId="1353201455" sldId="406"/>
        </pc:sldMkLst>
        <pc:spChg chg="mod">
          <ac:chgData name="Tracey  Richardson" userId="258958d7-2896-4131-94d6-c9d3b15c73c6" providerId="ADAL" clId="{CAA52749-BDAA-45DE-B04F-F2AE26A839D0}" dt="2023-08-05T23:07:42.649" v="1427" actId="21"/>
          <ac:spMkLst>
            <pc:docMk/>
            <pc:sldMk cId="1353201455" sldId="406"/>
            <ac:spMk id="2" creationId="{BF7559B1-711B-4B00-FC55-F1AF48886C91}"/>
          </ac:spMkLst>
        </pc:spChg>
        <pc:spChg chg="add mod">
          <ac:chgData name="Tracey  Richardson" userId="258958d7-2896-4131-94d6-c9d3b15c73c6" providerId="ADAL" clId="{CAA52749-BDAA-45DE-B04F-F2AE26A839D0}" dt="2023-08-05T23:08:12.316" v="1434" actId="14100"/>
          <ac:spMkLst>
            <pc:docMk/>
            <pc:sldMk cId="1353201455" sldId="406"/>
            <ac:spMk id="4" creationId="{87198E15-9BF7-C094-51C5-D4E078D5B8A2}"/>
          </ac:spMkLst>
        </pc:spChg>
        <pc:spChg chg="del mod">
          <ac:chgData name="Tracey  Richardson" userId="258958d7-2896-4131-94d6-c9d3b15c73c6" providerId="ADAL" clId="{CAA52749-BDAA-45DE-B04F-F2AE26A839D0}" dt="2023-08-04T23:22:03.970" v="1182" actId="478"/>
          <ac:spMkLst>
            <pc:docMk/>
            <pc:sldMk cId="1353201455" sldId="406"/>
            <ac:spMk id="7" creationId="{1F44FEF7-C56A-24FB-96EE-A0DAA8495838}"/>
          </ac:spMkLst>
        </pc:spChg>
        <pc:spChg chg="del">
          <ac:chgData name="Tracey  Richardson" userId="258958d7-2896-4131-94d6-c9d3b15c73c6" providerId="ADAL" clId="{CAA52749-BDAA-45DE-B04F-F2AE26A839D0}" dt="2023-08-04T23:22:08.677" v="1183" actId="26606"/>
          <ac:spMkLst>
            <pc:docMk/>
            <pc:sldMk cId="1353201455" sldId="406"/>
            <ac:spMk id="18" creationId="{08CB54FC-0B2A-4107-9A70-958B90B76585}"/>
          </ac:spMkLst>
        </pc:spChg>
        <pc:spChg chg="del">
          <ac:chgData name="Tracey  Richardson" userId="258958d7-2896-4131-94d6-c9d3b15c73c6" providerId="ADAL" clId="{CAA52749-BDAA-45DE-B04F-F2AE26A839D0}" dt="2023-08-04T23:22:08.677" v="1183" actId="26606"/>
          <ac:spMkLst>
            <pc:docMk/>
            <pc:sldMk cId="1353201455" sldId="406"/>
            <ac:spMk id="20" creationId="{9AA76026-5689-4584-8D93-D71D739E61B5}"/>
          </ac:spMkLst>
        </pc:spChg>
        <pc:spChg chg="add del">
          <ac:chgData name="Tracey  Richardson" userId="258958d7-2896-4131-94d6-c9d3b15c73c6" providerId="ADAL" clId="{CAA52749-BDAA-45DE-B04F-F2AE26A839D0}" dt="2023-08-05T23:07:31.750" v="1426" actId="26606"/>
          <ac:spMkLst>
            <pc:docMk/>
            <pc:sldMk cId="1353201455" sldId="406"/>
            <ac:spMk id="25" creationId="{39E3965E-AC41-4711-9D10-E25ABB132D86}"/>
          </ac:spMkLst>
        </pc:spChg>
        <pc:spChg chg="add del">
          <ac:chgData name="Tracey  Richardson" userId="258958d7-2896-4131-94d6-c9d3b15c73c6" providerId="ADAL" clId="{CAA52749-BDAA-45DE-B04F-F2AE26A839D0}" dt="2023-08-05T23:07:31.750" v="1426" actId="26606"/>
          <ac:spMkLst>
            <pc:docMk/>
            <pc:sldMk cId="1353201455" sldId="406"/>
            <ac:spMk id="29" creationId="{33428ACC-71EC-4171-9527-10983BA6B41D}"/>
          </ac:spMkLst>
        </pc:spChg>
        <pc:spChg chg="add del">
          <ac:chgData name="Tracey  Richardson" userId="258958d7-2896-4131-94d6-c9d3b15c73c6" providerId="ADAL" clId="{CAA52749-BDAA-45DE-B04F-F2AE26A839D0}" dt="2023-08-05T23:07:31.750" v="1426" actId="26606"/>
          <ac:spMkLst>
            <pc:docMk/>
            <pc:sldMk cId="1353201455" sldId="406"/>
            <ac:spMk id="33" creationId="{8D4480B4-953D-41FA-9052-09AB3A026947}"/>
          </ac:spMkLst>
        </pc:spChg>
        <pc:spChg chg="add del">
          <ac:chgData name="Tracey  Richardson" userId="258958d7-2896-4131-94d6-c9d3b15c73c6" providerId="ADAL" clId="{CAA52749-BDAA-45DE-B04F-F2AE26A839D0}" dt="2023-08-05T23:07:31.742" v="1425" actId="26606"/>
          <ac:spMkLst>
            <pc:docMk/>
            <pc:sldMk cId="1353201455" sldId="406"/>
            <ac:spMk id="37" creationId="{1AF59B9F-3530-FD71-0422-971BD76077E9}"/>
          </ac:spMkLst>
        </pc:spChg>
        <pc:spChg chg="add">
          <ac:chgData name="Tracey  Richardson" userId="258958d7-2896-4131-94d6-c9d3b15c73c6" providerId="ADAL" clId="{CAA52749-BDAA-45DE-B04F-F2AE26A839D0}" dt="2023-08-05T23:07:31.750" v="1426" actId="26606"/>
          <ac:spMkLst>
            <pc:docMk/>
            <pc:sldMk cId="1353201455" sldId="406"/>
            <ac:spMk id="38" creationId="{39E3965E-AC41-4711-9D10-E25ABB132D86}"/>
          </ac:spMkLst>
        </pc:spChg>
        <pc:spChg chg="add del">
          <ac:chgData name="Tracey  Richardson" userId="258958d7-2896-4131-94d6-c9d3b15c73c6" providerId="ADAL" clId="{CAA52749-BDAA-45DE-B04F-F2AE26A839D0}" dt="2023-08-05T23:07:31.742" v="1425" actId="26606"/>
          <ac:spMkLst>
            <pc:docMk/>
            <pc:sldMk cId="1353201455" sldId="406"/>
            <ac:spMk id="40" creationId="{E844E128-FF69-4E9F-8327-6B504B3C5AE1}"/>
          </ac:spMkLst>
        </pc:spChg>
        <pc:spChg chg="add">
          <ac:chgData name="Tracey  Richardson" userId="258958d7-2896-4131-94d6-c9d3b15c73c6" providerId="ADAL" clId="{CAA52749-BDAA-45DE-B04F-F2AE26A839D0}" dt="2023-08-05T23:07:31.750" v="1426" actId="26606"/>
          <ac:spMkLst>
            <pc:docMk/>
            <pc:sldMk cId="1353201455" sldId="406"/>
            <ac:spMk id="46" creationId="{F452A527-3631-41ED-858D-3777A7D1496A}"/>
          </ac:spMkLst>
        </pc:spChg>
        <pc:picChg chg="mod">
          <ac:chgData name="Tracey  Richardson" userId="258958d7-2896-4131-94d6-c9d3b15c73c6" providerId="ADAL" clId="{CAA52749-BDAA-45DE-B04F-F2AE26A839D0}" dt="2023-08-05T23:07:31.750" v="1426" actId="26606"/>
          <ac:picMkLst>
            <pc:docMk/>
            <pc:sldMk cId="1353201455" sldId="406"/>
            <ac:picMk id="5" creationId="{3EAB0E3F-1F87-B22B-9A2E-5C55D6F86793}"/>
          </ac:picMkLst>
        </pc:picChg>
        <pc:cxnChg chg="del">
          <ac:chgData name="Tracey  Richardson" userId="258958d7-2896-4131-94d6-c9d3b15c73c6" providerId="ADAL" clId="{CAA52749-BDAA-45DE-B04F-F2AE26A839D0}" dt="2023-08-04T23:22:08.677" v="1183" actId="26606"/>
          <ac:cxnSpMkLst>
            <pc:docMk/>
            <pc:sldMk cId="1353201455" sldId="406"/>
            <ac:cxnSpMk id="19" creationId="{7855A9B5-1710-4B19-B0F1-CDFDD4ED5B7E}"/>
          </ac:cxnSpMkLst>
        </pc:cxnChg>
        <pc:cxnChg chg="add del">
          <ac:chgData name="Tracey  Richardson" userId="258958d7-2896-4131-94d6-c9d3b15c73c6" providerId="ADAL" clId="{CAA52749-BDAA-45DE-B04F-F2AE26A839D0}" dt="2023-08-05T23:07:31.750" v="1426" actId="26606"/>
          <ac:cxnSpMkLst>
            <pc:docMk/>
            <pc:sldMk cId="1353201455" sldId="406"/>
            <ac:cxnSpMk id="27" creationId="{1F5DC8C3-BA5F-4EED-BB9A-A14272BD82A1}"/>
          </ac:cxnSpMkLst>
        </pc:cxnChg>
        <pc:cxnChg chg="add del">
          <ac:chgData name="Tracey  Richardson" userId="258958d7-2896-4131-94d6-c9d3b15c73c6" providerId="ADAL" clId="{CAA52749-BDAA-45DE-B04F-F2AE26A839D0}" dt="2023-08-05T23:07:31.750" v="1426" actId="26606"/>
          <ac:cxnSpMkLst>
            <pc:docMk/>
            <pc:sldMk cId="1353201455" sldId="406"/>
            <ac:cxnSpMk id="31" creationId="{BA22713B-ABB6-4391-97F9-0449A2B9B664}"/>
          </ac:cxnSpMkLst>
        </pc:cxnChg>
        <pc:cxnChg chg="add del">
          <ac:chgData name="Tracey  Richardson" userId="258958d7-2896-4131-94d6-c9d3b15c73c6" providerId="ADAL" clId="{CAA52749-BDAA-45DE-B04F-F2AE26A839D0}" dt="2023-08-05T23:07:31.742" v="1425" actId="26606"/>
          <ac:cxnSpMkLst>
            <pc:docMk/>
            <pc:sldMk cId="1353201455" sldId="406"/>
            <ac:cxnSpMk id="42" creationId="{055CEADF-09EA-423C-8C45-F94AF44D5AF0}"/>
          </ac:cxnSpMkLst>
        </pc:cxnChg>
        <pc:cxnChg chg="add">
          <ac:chgData name="Tracey  Richardson" userId="258958d7-2896-4131-94d6-c9d3b15c73c6" providerId="ADAL" clId="{CAA52749-BDAA-45DE-B04F-F2AE26A839D0}" dt="2023-08-05T23:07:31.750" v="1426" actId="26606"/>
          <ac:cxnSpMkLst>
            <pc:docMk/>
            <pc:sldMk cId="1353201455" sldId="406"/>
            <ac:cxnSpMk id="44" creationId="{D28A9C89-B313-458F-9C85-515930A51A93}"/>
          </ac:cxnSpMkLst>
        </pc:cxnChg>
        <pc:cxnChg chg="add">
          <ac:chgData name="Tracey  Richardson" userId="258958d7-2896-4131-94d6-c9d3b15c73c6" providerId="ADAL" clId="{CAA52749-BDAA-45DE-B04F-F2AE26A839D0}" dt="2023-08-05T23:07:31.750" v="1426" actId="26606"/>
          <ac:cxnSpMkLst>
            <pc:docMk/>
            <pc:sldMk cId="1353201455" sldId="406"/>
            <ac:cxnSpMk id="45" creationId="{1F5DC8C3-BA5F-4EED-BB9A-A14272BD82A1}"/>
          </ac:cxnSpMkLst>
        </pc:cxnChg>
      </pc:sldChg>
      <pc:sldChg chg="del">
        <pc:chgData name="Tracey  Richardson" userId="258958d7-2896-4131-94d6-c9d3b15c73c6" providerId="ADAL" clId="{CAA52749-BDAA-45DE-B04F-F2AE26A839D0}" dt="2023-08-02T10:15:16.126" v="1" actId="47"/>
        <pc:sldMkLst>
          <pc:docMk/>
          <pc:sldMk cId="1210082995" sldId="407"/>
        </pc:sldMkLst>
      </pc:sldChg>
      <pc:sldChg chg="del">
        <pc:chgData name="Tracey  Richardson" userId="258958d7-2896-4131-94d6-c9d3b15c73c6" providerId="ADAL" clId="{CAA52749-BDAA-45DE-B04F-F2AE26A839D0}" dt="2023-08-02T10:16:21.927" v="13" actId="47"/>
        <pc:sldMkLst>
          <pc:docMk/>
          <pc:sldMk cId="2353207564" sldId="409"/>
        </pc:sldMkLst>
      </pc:sldChg>
      <pc:sldChg chg="del">
        <pc:chgData name="Tracey  Richardson" userId="258958d7-2896-4131-94d6-c9d3b15c73c6" providerId="ADAL" clId="{CAA52749-BDAA-45DE-B04F-F2AE26A839D0}" dt="2023-08-02T10:15:42.621" v="3" actId="47"/>
        <pc:sldMkLst>
          <pc:docMk/>
          <pc:sldMk cId="2967451241" sldId="410"/>
        </pc:sldMkLst>
      </pc:sldChg>
      <pc:sldChg chg="addSp delSp modSp del mod ord">
        <pc:chgData name="Tracey  Richardson" userId="258958d7-2896-4131-94d6-c9d3b15c73c6" providerId="ADAL" clId="{CAA52749-BDAA-45DE-B04F-F2AE26A839D0}" dt="2023-08-06T20:48:46.358" v="4433" actId="47"/>
        <pc:sldMkLst>
          <pc:docMk/>
          <pc:sldMk cId="349699928" sldId="411"/>
        </pc:sldMkLst>
        <pc:spChg chg="mod">
          <ac:chgData name="Tracey  Richardson" userId="258958d7-2896-4131-94d6-c9d3b15c73c6" providerId="ADAL" clId="{CAA52749-BDAA-45DE-B04F-F2AE26A839D0}" dt="2023-08-05T23:21:59.646" v="1538" actId="26606"/>
          <ac:spMkLst>
            <pc:docMk/>
            <pc:sldMk cId="349699928" sldId="411"/>
            <ac:spMk id="2" creationId="{91B05109-39BD-F08A-72C8-DB50D610C04C}"/>
          </ac:spMkLst>
        </pc:spChg>
        <pc:spChg chg="mod">
          <ac:chgData name="Tracey  Richardson" userId="258958d7-2896-4131-94d6-c9d3b15c73c6" providerId="ADAL" clId="{CAA52749-BDAA-45DE-B04F-F2AE26A839D0}" dt="2023-08-05T23:22:37.778" v="1541" actId="14100"/>
          <ac:spMkLst>
            <pc:docMk/>
            <pc:sldMk cId="349699928" sldId="411"/>
            <ac:spMk id="3" creationId="{BE162A62-21BA-B90D-F0A5-86FA2C1FC213}"/>
          </ac:spMkLst>
        </pc:spChg>
        <pc:spChg chg="del">
          <ac:chgData name="Tracey  Richardson" userId="258958d7-2896-4131-94d6-c9d3b15c73c6" providerId="ADAL" clId="{CAA52749-BDAA-45DE-B04F-F2AE26A839D0}" dt="2023-08-05T23:21:59.646" v="1538" actId="26606"/>
          <ac:spMkLst>
            <pc:docMk/>
            <pc:sldMk cId="349699928" sldId="411"/>
            <ac:spMk id="17" creationId="{3741B58E-3B65-4A01-A276-975AB2CF8A08}"/>
          </ac:spMkLst>
        </pc:spChg>
        <pc:spChg chg="del">
          <ac:chgData name="Tracey  Richardson" userId="258958d7-2896-4131-94d6-c9d3b15c73c6" providerId="ADAL" clId="{CAA52749-BDAA-45DE-B04F-F2AE26A839D0}" dt="2023-08-05T23:21:59.646" v="1538" actId="26606"/>
          <ac:spMkLst>
            <pc:docMk/>
            <pc:sldMk cId="349699928" sldId="411"/>
            <ac:spMk id="18" creationId="{7AAC67C3-831B-4AB1-A259-DFB839CAFAFC}"/>
          </ac:spMkLst>
        </pc:spChg>
        <pc:spChg chg="del">
          <ac:chgData name="Tracey  Richardson" userId="258958d7-2896-4131-94d6-c9d3b15c73c6" providerId="ADAL" clId="{CAA52749-BDAA-45DE-B04F-F2AE26A839D0}" dt="2023-08-05T23:21:59.646" v="1538" actId="26606"/>
          <ac:spMkLst>
            <pc:docMk/>
            <pc:sldMk cId="349699928" sldId="411"/>
            <ac:spMk id="19" creationId="{FCAEED9E-BB91-43A0-911B-1ACD8803E3CE}"/>
          </ac:spMkLst>
        </pc:spChg>
        <pc:spChg chg="add">
          <ac:chgData name="Tracey  Richardson" userId="258958d7-2896-4131-94d6-c9d3b15c73c6" providerId="ADAL" clId="{CAA52749-BDAA-45DE-B04F-F2AE26A839D0}" dt="2023-08-05T23:21:59.646" v="1538" actId="26606"/>
          <ac:spMkLst>
            <pc:docMk/>
            <pc:sldMk cId="349699928" sldId="411"/>
            <ac:spMk id="25" creationId="{67B74F2B-9534-4540-96B0-5C8E958B940F}"/>
          </ac:spMkLst>
        </pc:spChg>
        <pc:picChg chg="add">
          <ac:chgData name="Tracey  Richardson" userId="258958d7-2896-4131-94d6-c9d3b15c73c6" providerId="ADAL" clId="{CAA52749-BDAA-45DE-B04F-F2AE26A839D0}" dt="2023-08-05T23:21:59.646" v="1538" actId="26606"/>
          <ac:picMkLst>
            <pc:docMk/>
            <pc:sldMk cId="349699928" sldId="411"/>
            <ac:picMk id="21" creationId="{2A14914F-1B89-05F5-4B37-DEB7703E70FC}"/>
          </ac:picMkLst>
        </pc:picChg>
        <pc:cxnChg chg="add">
          <ac:chgData name="Tracey  Richardson" userId="258958d7-2896-4131-94d6-c9d3b15c73c6" providerId="ADAL" clId="{CAA52749-BDAA-45DE-B04F-F2AE26A839D0}" dt="2023-08-05T23:21:59.646" v="1538" actId="26606"/>
          <ac:cxnSpMkLst>
            <pc:docMk/>
            <pc:sldMk cId="349699928" sldId="411"/>
            <ac:cxnSpMk id="27" creationId="{33BECB2B-2CFA-412C-880F-C4B60974936F}"/>
          </ac:cxnSpMkLst>
        </pc:cxnChg>
      </pc:sldChg>
      <pc:sldChg chg="del">
        <pc:chgData name="Tracey  Richardson" userId="258958d7-2896-4131-94d6-c9d3b15c73c6" providerId="ADAL" clId="{CAA52749-BDAA-45DE-B04F-F2AE26A839D0}" dt="2023-08-06T00:33:15.862" v="4394" actId="47"/>
        <pc:sldMkLst>
          <pc:docMk/>
          <pc:sldMk cId="2152123611" sldId="413"/>
        </pc:sldMkLst>
      </pc:sldChg>
      <pc:sldChg chg="del">
        <pc:chgData name="Tracey  Richardson" userId="258958d7-2896-4131-94d6-c9d3b15c73c6" providerId="ADAL" clId="{CAA52749-BDAA-45DE-B04F-F2AE26A839D0}" dt="2023-08-09T07:41:32.072" v="4537" actId="47"/>
        <pc:sldMkLst>
          <pc:docMk/>
          <pc:sldMk cId="683547230" sldId="415"/>
        </pc:sldMkLst>
      </pc:sldChg>
      <pc:sldChg chg="del">
        <pc:chgData name="Tracey  Richardson" userId="258958d7-2896-4131-94d6-c9d3b15c73c6" providerId="ADAL" clId="{CAA52749-BDAA-45DE-B04F-F2AE26A839D0}" dt="2023-08-09T07:41:33.197" v="4538" actId="47"/>
        <pc:sldMkLst>
          <pc:docMk/>
          <pc:sldMk cId="978014045" sldId="416"/>
        </pc:sldMkLst>
      </pc:sldChg>
      <pc:sldChg chg="del">
        <pc:chgData name="Tracey  Richardson" userId="258958d7-2896-4131-94d6-c9d3b15c73c6" providerId="ADAL" clId="{CAA52749-BDAA-45DE-B04F-F2AE26A839D0}" dt="2023-08-09T07:41:34.016" v="4539" actId="47"/>
        <pc:sldMkLst>
          <pc:docMk/>
          <pc:sldMk cId="1604525542" sldId="417"/>
        </pc:sldMkLst>
      </pc:sldChg>
      <pc:sldChg chg="del">
        <pc:chgData name="Tracey  Richardson" userId="258958d7-2896-4131-94d6-c9d3b15c73c6" providerId="ADAL" clId="{CAA52749-BDAA-45DE-B04F-F2AE26A839D0}" dt="2023-08-09T07:41:34.957" v="4540" actId="47"/>
        <pc:sldMkLst>
          <pc:docMk/>
          <pc:sldMk cId="31242577" sldId="418"/>
        </pc:sldMkLst>
      </pc:sldChg>
      <pc:sldChg chg="del">
        <pc:chgData name="Tracey  Richardson" userId="258958d7-2896-4131-94d6-c9d3b15c73c6" providerId="ADAL" clId="{CAA52749-BDAA-45DE-B04F-F2AE26A839D0}" dt="2023-08-02T10:15:25.335" v="2" actId="47"/>
        <pc:sldMkLst>
          <pc:docMk/>
          <pc:sldMk cId="2236203074" sldId="422"/>
        </pc:sldMkLst>
      </pc:sldChg>
      <pc:sldChg chg="del">
        <pc:chgData name="Tracey  Richardson" userId="258958d7-2896-4131-94d6-c9d3b15c73c6" providerId="ADAL" clId="{CAA52749-BDAA-45DE-B04F-F2AE26A839D0}" dt="2023-08-02T10:16:18.456" v="12" actId="47"/>
        <pc:sldMkLst>
          <pc:docMk/>
          <pc:sldMk cId="1598575916" sldId="423"/>
        </pc:sldMkLst>
      </pc:sldChg>
      <pc:sldChg chg="del">
        <pc:chgData name="Tracey  Richardson" userId="258958d7-2896-4131-94d6-c9d3b15c73c6" providerId="ADAL" clId="{CAA52749-BDAA-45DE-B04F-F2AE26A839D0}" dt="2023-08-02T10:15:45.449" v="4" actId="47"/>
        <pc:sldMkLst>
          <pc:docMk/>
          <pc:sldMk cId="772198191" sldId="424"/>
        </pc:sldMkLst>
      </pc:sldChg>
      <pc:sldChg chg="del">
        <pc:chgData name="Tracey  Richardson" userId="258958d7-2896-4131-94d6-c9d3b15c73c6" providerId="ADAL" clId="{CAA52749-BDAA-45DE-B04F-F2AE26A839D0}" dt="2023-08-02T10:17:03.746" v="15" actId="47"/>
        <pc:sldMkLst>
          <pc:docMk/>
          <pc:sldMk cId="3789315547" sldId="426"/>
        </pc:sldMkLst>
      </pc:sldChg>
      <pc:sldChg chg="modSp del mod ord">
        <pc:chgData name="Tracey  Richardson" userId="258958d7-2896-4131-94d6-c9d3b15c73c6" providerId="ADAL" clId="{CAA52749-BDAA-45DE-B04F-F2AE26A839D0}" dt="2023-08-09T07:46:14.876" v="4545" actId="47"/>
        <pc:sldMkLst>
          <pc:docMk/>
          <pc:sldMk cId="2286169210" sldId="427"/>
        </pc:sldMkLst>
        <pc:spChg chg="mod">
          <ac:chgData name="Tracey  Richardson" userId="258958d7-2896-4131-94d6-c9d3b15c73c6" providerId="ADAL" clId="{CAA52749-BDAA-45DE-B04F-F2AE26A839D0}" dt="2023-08-05T22:57:21.771" v="1289" actId="20577"/>
          <ac:spMkLst>
            <pc:docMk/>
            <pc:sldMk cId="2286169210" sldId="427"/>
            <ac:spMk id="2" creationId="{CCE2AE24-F90F-4654-73E7-86CA7B9D3738}"/>
          </ac:spMkLst>
        </pc:spChg>
        <pc:spChg chg="mod">
          <ac:chgData name="Tracey  Richardson" userId="258958d7-2896-4131-94d6-c9d3b15c73c6" providerId="ADAL" clId="{CAA52749-BDAA-45DE-B04F-F2AE26A839D0}" dt="2023-08-06T21:13:32.551" v="4500" actId="113"/>
          <ac:spMkLst>
            <pc:docMk/>
            <pc:sldMk cId="2286169210" sldId="427"/>
            <ac:spMk id="3" creationId="{0133D81B-D43B-E40A-06F1-A9E5893282FE}"/>
          </ac:spMkLst>
        </pc:spChg>
      </pc:sldChg>
      <pc:sldChg chg="delSp modSp mod ord">
        <pc:chgData name="Tracey  Richardson" userId="258958d7-2896-4131-94d6-c9d3b15c73c6" providerId="ADAL" clId="{CAA52749-BDAA-45DE-B04F-F2AE26A839D0}" dt="2023-08-08T00:04:08.114" v="4524" actId="313"/>
        <pc:sldMkLst>
          <pc:docMk/>
          <pc:sldMk cId="3633009357" sldId="428"/>
        </pc:sldMkLst>
        <pc:spChg chg="del mod">
          <ac:chgData name="Tracey  Richardson" userId="258958d7-2896-4131-94d6-c9d3b15c73c6" providerId="ADAL" clId="{CAA52749-BDAA-45DE-B04F-F2AE26A839D0}" dt="2023-08-06T00:22:35.199" v="4368" actId="478"/>
          <ac:spMkLst>
            <pc:docMk/>
            <pc:sldMk cId="3633009357" sldId="428"/>
            <ac:spMk id="2" creationId="{575A57AB-29F1-F6BE-941E-B8BCC4CE8161}"/>
          </ac:spMkLst>
        </pc:spChg>
        <pc:spChg chg="mod">
          <ac:chgData name="Tracey  Richardson" userId="258958d7-2896-4131-94d6-c9d3b15c73c6" providerId="ADAL" clId="{CAA52749-BDAA-45DE-B04F-F2AE26A839D0}" dt="2023-08-08T00:04:08.114" v="4524" actId="313"/>
          <ac:spMkLst>
            <pc:docMk/>
            <pc:sldMk cId="3633009357" sldId="428"/>
            <ac:spMk id="3" creationId="{8DC20711-1A93-BA32-BEB6-7F464B7F4A50}"/>
          </ac:spMkLst>
        </pc:spChg>
      </pc:sldChg>
      <pc:sldChg chg="addSp delSp modSp mod ord">
        <pc:chgData name="Tracey  Richardson" userId="258958d7-2896-4131-94d6-c9d3b15c73c6" providerId="ADAL" clId="{CAA52749-BDAA-45DE-B04F-F2AE26A839D0}" dt="2023-08-04T23:05:23.018" v="551" actId="20577"/>
        <pc:sldMkLst>
          <pc:docMk/>
          <pc:sldMk cId="4030286391" sldId="429"/>
        </pc:sldMkLst>
        <pc:spChg chg="mod">
          <ac:chgData name="Tracey  Richardson" userId="258958d7-2896-4131-94d6-c9d3b15c73c6" providerId="ADAL" clId="{CAA52749-BDAA-45DE-B04F-F2AE26A839D0}" dt="2023-08-04T23:05:23.018" v="551" actId="20577"/>
          <ac:spMkLst>
            <pc:docMk/>
            <pc:sldMk cId="4030286391" sldId="429"/>
            <ac:spMk id="2" creationId="{C0D5E3DD-34A8-C4C9-4CED-CFF4DD8BF1CB}"/>
          </ac:spMkLst>
        </pc:spChg>
        <pc:spChg chg="del mod">
          <ac:chgData name="Tracey  Richardson" userId="258958d7-2896-4131-94d6-c9d3b15c73c6" providerId="ADAL" clId="{CAA52749-BDAA-45DE-B04F-F2AE26A839D0}" dt="2023-08-04T23:05:03.452" v="549"/>
          <ac:spMkLst>
            <pc:docMk/>
            <pc:sldMk cId="4030286391" sldId="429"/>
            <ac:spMk id="4" creationId="{9FE1D56D-5834-1046-F649-AED5194C28B6}"/>
          </ac:spMkLst>
        </pc:spChg>
        <pc:spChg chg="del">
          <ac:chgData name="Tracey  Richardson" userId="258958d7-2896-4131-94d6-c9d3b15c73c6" providerId="ADAL" clId="{CAA52749-BDAA-45DE-B04F-F2AE26A839D0}" dt="2023-08-04T23:05:16.480" v="550" actId="26606"/>
          <ac:spMkLst>
            <pc:docMk/>
            <pc:sldMk cId="4030286391" sldId="429"/>
            <ac:spMk id="31" creationId="{416A0E3C-60E6-4F39-BC55-5F7C224E1F7C}"/>
          </ac:spMkLst>
        </pc:spChg>
        <pc:spChg chg="del">
          <ac:chgData name="Tracey  Richardson" userId="258958d7-2896-4131-94d6-c9d3b15c73c6" providerId="ADAL" clId="{CAA52749-BDAA-45DE-B04F-F2AE26A839D0}" dt="2023-08-04T23:05:16.480" v="550" actId="26606"/>
          <ac:spMkLst>
            <pc:docMk/>
            <pc:sldMk cId="4030286391" sldId="429"/>
            <ac:spMk id="33" creationId="{08CB54FC-0B2A-4107-9A70-958B90B76585}"/>
          </ac:spMkLst>
        </pc:spChg>
        <pc:spChg chg="del">
          <ac:chgData name="Tracey  Richardson" userId="258958d7-2896-4131-94d6-c9d3b15c73c6" providerId="ADAL" clId="{CAA52749-BDAA-45DE-B04F-F2AE26A839D0}" dt="2023-08-04T23:05:16.480" v="550" actId="26606"/>
          <ac:spMkLst>
            <pc:docMk/>
            <pc:sldMk cId="4030286391" sldId="429"/>
            <ac:spMk id="35" creationId="{9AA76026-5689-4584-8D93-D71D739E61B5}"/>
          </ac:spMkLst>
        </pc:spChg>
        <pc:spChg chg="add">
          <ac:chgData name="Tracey  Richardson" userId="258958d7-2896-4131-94d6-c9d3b15c73c6" providerId="ADAL" clId="{CAA52749-BDAA-45DE-B04F-F2AE26A839D0}" dt="2023-08-04T23:05:16.480" v="550" actId="26606"/>
          <ac:spMkLst>
            <pc:docMk/>
            <pc:sldMk cId="4030286391" sldId="429"/>
            <ac:spMk id="40" creationId="{39E3965E-AC41-4711-9D10-E25ABB132D86}"/>
          </ac:spMkLst>
        </pc:spChg>
        <pc:spChg chg="add">
          <ac:chgData name="Tracey  Richardson" userId="258958d7-2896-4131-94d6-c9d3b15c73c6" providerId="ADAL" clId="{CAA52749-BDAA-45DE-B04F-F2AE26A839D0}" dt="2023-08-04T23:05:16.480" v="550" actId="26606"/>
          <ac:spMkLst>
            <pc:docMk/>
            <pc:sldMk cId="4030286391" sldId="429"/>
            <ac:spMk id="44" creationId="{2FDF0794-1B86-42B2-B8C7-F60123E638ED}"/>
          </ac:spMkLst>
        </pc:spChg>
        <pc:spChg chg="add">
          <ac:chgData name="Tracey  Richardson" userId="258958d7-2896-4131-94d6-c9d3b15c73c6" providerId="ADAL" clId="{CAA52749-BDAA-45DE-B04F-F2AE26A839D0}" dt="2023-08-04T23:05:16.480" v="550" actId="26606"/>
          <ac:spMkLst>
            <pc:docMk/>
            <pc:sldMk cId="4030286391" sldId="429"/>
            <ac:spMk id="46" creationId="{C5373426-E26E-431D-959C-5DB96C0B6208}"/>
          </ac:spMkLst>
        </pc:spChg>
        <pc:spChg chg="add">
          <ac:chgData name="Tracey  Richardson" userId="258958d7-2896-4131-94d6-c9d3b15c73c6" providerId="ADAL" clId="{CAA52749-BDAA-45DE-B04F-F2AE26A839D0}" dt="2023-08-04T23:05:16.480" v="550" actId="26606"/>
          <ac:spMkLst>
            <pc:docMk/>
            <pc:sldMk cId="4030286391" sldId="429"/>
            <ac:spMk id="50" creationId="{E239D8CC-16F4-4B2B-80F0-203C56D0D2DE}"/>
          </ac:spMkLst>
        </pc:spChg>
        <pc:picChg chg="mod">
          <ac:chgData name="Tracey  Richardson" userId="258958d7-2896-4131-94d6-c9d3b15c73c6" providerId="ADAL" clId="{CAA52749-BDAA-45DE-B04F-F2AE26A839D0}" dt="2023-08-04T23:05:16.480" v="550" actId="26606"/>
          <ac:picMkLst>
            <pc:docMk/>
            <pc:sldMk cId="4030286391" sldId="429"/>
            <ac:picMk id="5" creationId="{EAE6607C-0702-2E14-EDD2-4EF870EBC452}"/>
          </ac:picMkLst>
        </pc:picChg>
        <pc:picChg chg="add mod">
          <ac:chgData name="Tracey  Richardson" userId="258958d7-2896-4131-94d6-c9d3b15c73c6" providerId="ADAL" clId="{CAA52749-BDAA-45DE-B04F-F2AE26A839D0}" dt="2023-08-04T23:05:16.480" v="550" actId="26606"/>
          <ac:picMkLst>
            <pc:docMk/>
            <pc:sldMk cId="4030286391" sldId="429"/>
            <ac:picMk id="6" creationId="{0963E911-BA36-D553-EB16-B6DAD5DC76DF}"/>
          </ac:picMkLst>
        </pc:picChg>
        <pc:cxnChg chg="del">
          <ac:chgData name="Tracey  Richardson" userId="258958d7-2896-4131-94d6-c9d3b15c73c6" providerId="ADAL" clId="{CAA52749-BDAA-45DE-B04F-F2AE26A839D0}" dt="2023-08-04T23:05:16.480" v="550" actId="26606"/>
          <ac:cxnSpMkLst>
            <pc:docMk/>
            <pc:sldMk cId="4030286391" sldId="429"/>
            <ac:cxnSpMk id="32" creationId="{C5025DAC-8B93-4160-B017-3A274A5828C0}"/>
          </ac:cxnSpMkLst>
        </pc:cxnChg>
        <pc:cxnChg chg="del">
          <ac:chgData name="Tracey  Richardson" userId="258958d7-2896-4131-94d6-c9d3b15c73c6" providerId="ADAL" clId="{CAA52749-BDAA-45DE-B04F-F2AE26A839D0}" dt="2023-08-04T23:05:16.480" v="550" actId="26606"/>
          <ac:cxnSpMkLst>
            <pc:docMk/>
            <pc:sldMk cId="4030286391" sldId="429"/>
            <ac:cxnSpMk id="34" creationId="{7855A9B5-1710-4B19-B0F1-CDFDD4ED5B7E}"/>
          </ac:cxnSpMkLst>
        </pc:cxnChg>
        <pc:cxnChg chg="add">
          <ac:chgData name="Tracey  Richardson" userId="258958d7-2896-4131-94d6-c9d3b15c73c6" providerId="ADAL" clId="{CAA52749-BDAA-45DE-B04F-F2AE26A839D0}" dt="2023-08-04T23:05:16.480" v="550" actId="26606"/>
          <ac:cxnSpMkLst>
            <pc:docMk/>
            <pc:sldMk cId="4030286391" sldId="429"/>
            <ac:cxnSpMk id="42" creationId="{1F5DC8C3-BA5F-4EED-BB9A-A14272BD82A1}"/>
          </ac:cxnSpMkLst>
        </pc:cxnChg>
        <pc:cxnChg chg="add">
          <ac:chgData name="Tracey  Richardson" userId="258958d7-2896-4131-94d6-c9d3b15c73c6" providerId="ADAL" clId="{CAA52749-BDAA-45DE-B04F-F2AE26A839D0}" dt="2023-08-04T23:05:16.480" v="550" actId="26606"/>
          <ac:cxnSpMkLst>
            <pc:docMk/>
            <pc:sldMk cId="4030286391" sldId="429"/>
            <ac:cxnSpMk id="48" creationId="{96D07482-83A3-4451-943C-B46961082957}"/>
          </ac:cxnSpMkLst>
        </pc:cxnChg>
      </pc:sldChg>
      <pc:sldChg chg="del">
        <pc:chgData name="Tracey  Richardson" userId="258958d7-2896-4131-94d6-c9d3b15c73c6" providerId="ADAL" clId="{CAA52749-BDAA-45DE-B04F-F2AE26A839D0}" dt="2023-08-05T22:56:21.392" v="1275" actId="47"/>
        <pc:sldMkLst>
          <pc:docMk/>
          <pc:sldMk cId="2944580447" sldId="430"/>
        </pc:sldMkLst>
      </pc:sldChg>
      <pc:sldChg chg="del">
        <pc:chgData name="Tracey  Richardson" userId="258958d7-2896-4131-94d6-c9d3b15c73c6" providerId="ADAL" clId="{CAA52749-BDAA-45DE-B04F-F2AE26A839D0}" dt="2023-08-05T22:56:18.968" v="1274" actId="47"/>
        <pc:sldMkLst>
          <pc:docMk/>
          <pc:sldMk cId="1660200274" sldId="431"/>
        </pc:sldMkLst>
      </pc:sldChg>
      <pc:sldChg chg="addSp delSp modSp del mod">
        <pc:chgData name="Tracey  Richardson" userId="258958d7-2896-4131-94d6-c9d3b15c73c6" providerId="ADAL" clId="{CAA52749-BDAA-45DE-B04F-F2AE26A839D0}" dt="2023-08-06T00:19:24.887" v="4301" actId="47"/>
        <pc:sldMkLst>
          <pc:docMk/>
          <pc:sldMk cId="2369650610" sldId="432"/>
        </pc:sldMkLst>
        <pc:spChg chg="del">
          <ac:chgData name="Tracey  Richardson" userId="258958d7-2896-4131-94d6-c9d3b15c73c6" providerId="ADAL" clId="{CAA52749-BDAA-45DE-B04F-F2AE26A839D0}" dt="2023-08-04T23:24:08.755" v="1184" actId="478"/>
          <ac:spMkLst>
            <pc:docMk/>
            <pc:sldMk cId="2369650610" sldId="432"/>
            <ac:spMk id="3" creationId="{B35FAF11-601C-8A49-53C8-56C3E9334C34}"/>
          </ac:spMkLst>
        </pc:spChg>
        <pc:spChg chg="add del mod">
          <ac:chgData name="Tracey  Richardson" userId="258958d7-2896-4131-94d6-c9d3b15c73c6" providerId="ADAL" clId="{CAA52749-BDAA-45DE-B04F-F2AE26A839D0}" dt="2023-08-04T23:24:21.125" v="1187" actId="478"/>
          <ac:spMkLst>
            <pc:docMk/>
            <pc:sldMk cId="2369650610" sldId="432"/>
            <ac:spMk id="6" creationId="{8AE7C373-6435-A024-570C-D491C822427E}"/>
          </ac:spMkLst>
        </pc:spChg>
        <pc:picChg chg="add del">
          <ac:chgData name="Tracey  Richardson" userId="258958d7-2896-4131-94d6-c9d3b15c73c6" providerId="ADAL" clId="{CAA52749-BDAA-45DE-B04F-F2AE26A839D0}" dt="2023-08-04T23:24:16.814" v="1186" actId="478"/>
          <ac:picMkLst>
            <pc:docMk/>
            <pc:sldMk cId="2369650610" sldId="432"/>
            <ac:picMk id="5" creationId="{CC817272-DE28-658C-57F1-8FEE2F2C4842}"/>
          </ac:picMkLst>
        </pc:picChg>
      </pc:sldChg>
      <pc:sldChg chg="del">
        <pc:chgData name="Tracey  Richardson" userId="258958d7-2896-4131-94d6-c9d3b15c73c6" providerId="ADAL" clId="{CAA52749-BDAA-45DE-B04F-F2AE26A839D0}" dt="2023-08-05T23:46:29.743" v="1990" actId="47"/>
        <pc:sldMkLst>
          <pc:docMk/>
          <pc:sldMk cId="1693803473" sldId="433"/>
        </pc:sldMkLst>
      </pc:sldChg>
      <pc:sldChg chg="del">
        <pc:chgData name="Tracey  Richardson" userId="258958d7-2896-4131-94d6-c9d3b15c73c6" providerId="ADAL" clId="{CAA52749-BDAA-45DE-B04F-F2AE26A839D0}" dt="2023-08-02T10:18:11.328" v="50" actId="47"/>
        <pc:sldMkLst>
          <pc:docMk/>
          <pc:sldMk cId="3886013904" sldId="434"/>
        </pc:sldMkLst>
      </pc:sldChg>
      <pc:sldChg chg="del">
        <pc:chgData name="Tracey  Richardson" userId="258958d7-2896-4131-94d6-c9d3b15c73c6" providerId="ADAL" clId="{CAA52749-BDAA-45DE-B04F-F2AE26A839D0}" dt="2023-08-02T10:18:12.345" v="51" actId="47"/>
        <pc:sldMkLst>
          <pc:docMk/>
          <pc:sldMk cId="3614136510" sldId="435"/>
        </pc:sldMkLst>
      </pc:sldChg>
      <pc:sldChg chg="del">
        <pc:chgData name="Tracey  Richardson" userId="258958d7-2896-4131-94d6-c9d3b15c73c6" providerId="ADAL" clId="{CAA52749-BDAA-45DE-B04F-F2AE26A839D0}" dt="2023-08-02T10:18:15.610" v="54" actId="47"/>
        <pc:sldMkLst>
          <pc:docMk/>
          <pc:sldMk cId="2283746607" sldId="436"/>
        </pc:sldMkLst>
      </pc:sldChg>
      <pc:sldChg chg="del">
        <pc:chgData name="Tracey  Richardson" userId="258958d7-2896-4131-94d6-c9d3b15c73c6" providerId="ADAL" clId="{CAA52749-BDAA-45DE-B04F-F2AE26A839D0}" dt="2023-08-02T10:18:16.634" v="55" actId="47"/>
        <pc:sldMkLst>
          <pc:docMk/>
          <pc:sldMk cId="3497150738" sldId="437"/>
        </pc:sldMkLst>
      </pc:sldChg>
      <pc:sldChg chg="del">
        <pc:chgData name="Tracey  Richardson" userId="258958d7-2896-4131-94d6-c9d3b15c73c6" providerId="ADAL" clId="{CAA52749-BDAA-45DE-B04F-F2AE26A839D0}" dt="2023-08-02T10:18:17.954" v="56" actId="47"/>
        <pc:sldMkLst>
          <pc:docMk/>
          <pc:sldMk cId="1739571868" sldId="438"/>
        </pc:sldMkLst>
      </pc:sldChg>
      <pc:sldChg chg="del">
        <pc:chgData name="Tracey  Richardson" userId="258958d7-2896-4131-94d6-c9d3b15c73c6" providerId="ADAL" clId="{CAA52749-BDAA-45DE-B04F-F2AE26A839D0}" dt="2023-08-02T10:18:19.014" v="57" actId="47"/>
        <pc:sldMkLst>
          <pc:docMk/>
          <pc:sldMk cId="56566815" sldId="439"/>
        </pc:sldMkLst>
      </pc:sldChg>
      <pc:sldChg chg="del">
        <pc:chgData name="Tracey  Richardson" userId="258958d7-2896-4131-94d6-c9d3b15c73c6" providerId="ADAL" clId="{CAA52749-BDAA-45DE-B04F-F2AE26A839D0}" dt="2023-08-02T10:18:19.934" v="58" actId="47"/>
        <pc:sldMkLst>
          <pc:docMk/>
          <pc:sldMk cId="3988093982" sldId="440"/>
        </pc:sldMkLst>
      </pc:sldChg>
      <pc:sldChg chg="del">
        <pc:chgData name="Tracey  Richardson" userId="258958d7-2896-4131-94d6-c9d3b15c73c6" providerId="ADAL" clId="{CAA52749-BDAA-45DE-B04F-F2AE26A839D0}" dt="2023-08-02T10:18:21.134" v="59" actId="47"/>
        <pc:sldMkLst>
          <pc:docMk/>
          <pc:sldMk cId="838497291" sldId="441"/>
        </pc:sldMkLst>
      </pc:sldChg>
      <pc:sldChg chg="del">
        <pc:chgData name="Tracey  Richardson" userId="258958d7-2896-4131-94d6-c9d3b15c73c6" providerId="ADAL" clId="{CAA52749-BDAA-45DE-B04F-F2AE26A839D0}" dt="2023-08-02T10:18:22.027" v="60" actId="47"/>
        <pc:sldMkLst>
          <pc:docMk/>
          <pc:sldMk cId="632117580" sldId="442"/>
        </pc:sldMkLst>
      </pc:sldChg>
      <pc:sldChg chg="del">
        <pc:chgData name="Tracey  Richardson" userId="258958d7-2896-4131-94d6-c9d3b15c73c6" providerId="ADAL" clId="{CAA52749-BDAA-45DE-B04F-F2AE26A839D0}" dt="2023-08-02T10:18:25.466" v="61" actId="47"/>
        <pc:sldMkLst>
          <pc:docMk/>
          <pc:sldMk cId="1895451997" sldId="443"/>
        </pc:sldMkLst>
      </pc:sldChg>
      <pc:sldChg chg="del">
        <pc:chgData name="Tracey  Richardson" userId="258958d7-2896-4131-94d6-c9d3b15c73c6" providerId="ADAL" clId="{CAA52749-BDAA-45DE-B04F-F2AE26A839D0}" dt="2023-08-02T10:18:26.501" v="62" actId="47"/>
        <pc:sldMkLst>
          <pc:docMk/>
          <pc:sldMk cId="3583606743" sldId="444"/>
        </pc:sldMkLst>
      </pc:sldChg>
      <pc:sldChg chg="del">
        <pc:chgData name="Tracey  Richardson" userId="258958d7-2896-4131-94d6-c9d3b15c73c6" providerId="ADAL" clId="{CAA52749-BDAA-45DE-B04F-F2AE26A839D0}" dt="2023-08-02T10:18:27.483" v="63" actId="47"/>
        <pc:sldMkLst>
          <pc:docMk/>
          <pc:sldMk cId="1640979051" sldId="445"/>
        </pc:sldMkLst>
      </pc:sldChg>
      <pc:sldChg chg="del">
        <pc:chgData name="Tracey  Richardson" userId="258958d7-2896-4131-94d6-c9d3b15c73c6" providerId="ADAL" clId="{CAA52749-BDAA-45DE-B04F-F2AE26A839D0}" dt="2023-08-02T10:18:29.760" v="64" actId="47"/>
        <pc:sldMkLst>
          <pc:docMk/>
          <pc:sldMk cId="279607986" sldId="446"/>
        </pc:sldMkLst>
      </pc:sldChg>
      <pc:sldChg chg="del">
        <pc:chgData name="Tracey  Richardson" userId="258958d7-2896-4131-94d6-c9d3b15c73c6" providerId="ADAL" clId="{CAA52749-BDAA-45DE-B04F-F2AE26A839D0}" dt="2023-08-02T10:18:31.435" v="65" actId="47"/>
        <pc:sldMkLst>
          <pc:docMk/>
          <pc:sldMk cId="3215373342" sldId="447"/>
        </pc:sldMkLst>
      </pc:sldChg>
      <pc:sldChg chg="del">
        <pc:chgData name="Tracey  Richardson" userId="258958d7-2896-4131-94d6-c9d3b15c73c6" providerId="ADAL" clId="{CAA52749-BDAA-45DE-B04F-F2AE26A839D0}" dt="2023-08-02T10:18:32.530" v="66" actId="47"/>
        <pc:sldMkLst>
          <pc:docMk/>
          <pc:sldMk cId="1440961242" sldId="448"/>
        </pc:sldMkLst>
      </pc:sldChg>
      <pc:sldChg chg="del">
        <pc:chgData name="Tracey  Richardson" userId="258958d7-2896-4131-94d6-c9d3b15c73c6" providerId="ADAL" clId="{CAA52749-BDAA-45DE-B04F-F2AE26A839D0}" dt="2023-08-02T10:18:33.511" v="67" actId="47"/>
        <pc:sldMkLst>
          <pc:docMk/>
          <pc:sldMk cId="876146638" sldId="449"/>
        </pc:sldMkLst>
      </pc:sldChg>
      <pc:sldChg chg="del">
        <pc:chgData name="Tracey  Richardson" userId="258958d7-2896-4131-94d6-c9d3b15c73c6" providerId="ADAL" clId="{CAA52749-BDAA-45DE-B04F-F2AE26A839D0}" dt="2023-08-02T10:17:44.776" v="26" actId="47"/>
        <pc:sldMkLst>
          <pc:docMk/>
          <pc:sldMk cId="343373467" sldId="450"/>
        </pc:sldMkLst>
      </pc:sldChg>
      <pc:sldChg chg="del">
        <pc:chgData name="Tracey  Richardson" userId="258958d7-2896-4131-94d6-c9d3b15c73c6" providerId="ADAL" clId="{CAA52749-BDAA-45DE-B04F-F2AE26A839D0}" dt="2023-08-02T10:17:45.272" v="27" actId="47"/>
        <pc:sldMkLst>
          <pc:docMk/>
          <pc:sldMk cId="1255665429" sldId="451"/>
        </pc:sldMkLst>
      </pc:sldChg>
      <pc:sldChg chg="del">
        <pc:chgData name="Tracey  Richardson" userId="258958d7-2896-4131-94d6-c9d3b15c73c6" providerId="ADAL" clId="{CAA52749-BDAA-45DE-B04F-F2AE26A839D0}" dt="2023-08-02T10:17:45.724" v="28" actId="47"/>
        <pc:sldMkLst>
          <pc:docMk/>
          <pc:sldMk cId="2657514103" sldId="452"/>
        </pc:sldMkLst>
      </pc:sldChg>
      <pc:sldChg chg="del">
        <pc:chgData name="Tracey  Richardson" userId="258958d7-2896-4131-94d6-c9d3b15c73c6" providerId="ADAL" clId="{CAA52749-BDAA-45DE-B04F-F2AE26A839D0}" dt="2023-08-02T10:17:46.215" v="29" actId="47"/>
        <pc:sldMkLst>
          <pc:docMk/>
          <pc:sldMk cId="3552280221" sldId="453"/>
        </pc:sldMkLst>
      </pc:sldChg>
      <pc:sldChg chg="del">
        <pc:chgData name="Tracey  Richardson" userId="258958d7-2896-4131-94d6-c9d3b15c73c6" providerId="ADAL" clId="{CAA52749-BDAA-45DE-B04F-F2AE26A839D0}" dt="2023-08-02T10:17:46.605" v="30" actId="47"/>
        <pc:sldMkLst>
          <pc:docMk/>
          <pc:sldMk cId="1356612225" sldId="454"/>
        </pc:sldMkLst>
      </pc:sldChg>
      <pc:sldChg chg="del">
        <pc:chgData name="Tracey  Richardson" userId="258958d7-2896-4131-94d6-c9d3b15c73c6" providerId="ADAL" clId="{CAA52749-BDAA-45DE-B04F-F2AE26A839D0}" dt="2023-08-02T10:17:47.438" v="31" actId="47"/>
        <pc:sldMkLst>
          <pc:docMk/>
          <pc:sldMk cId="2972301763" sldId="455"/>
        </pc:sldMkLst>
      </pc:sldChg>
      <pc:sldChg chg="del">
        <pc:chgData name="Tracey  Richardson" userId="258958d7-2896-4131-94d6-c9d3b15c73c6" providerId="ADAL" clId="{CAA52749-BDAA-45DE-B04F-F2AE26A839D0}" dt="2023-08-02T10:17:48.127" v="32" actId="47"/>
        <pc:sldMkLst>
          <pc:docMk/>
          <pc:sldMk cId="374953383" sldId="456"/>
        </pc:sldMkLst>
      </pc:sldChg>
      <pc:sldChg chg="del">
        <pc:chgData name="Tracey  Richardson" userId="258958d7-2896-4131-94d6-c9d3b15c73c6" providerId="ADAL" clId="{CAA52749-BDAA-45DE-B04F-F2AE26A839D0}" dt="2023-08-02T10:17:49.050" v="33" actId="47"/>
        <pc:sldMkLst>
          <pc:docMk/>
          <pc:sldMk cId="3766848173" sldId="457"/>
        </pc:sldMkLst>
      </pc:sldChg>
      <pc:sldChg chg="del">
        <pc:chgData name="Tracey  Richardson" userId="258958d7-2896-4131-94d6-c9d3b15c73c6" providerId="ADAL" clId="{CAA52749-BDAA-45DE-B04F-F2AE26A839D0}" dt="2023-08-02T10:17:49.908" v="34" actId="47"/>
        <pc:sldMkLst>
          <pc:docMk/>
          <pc:sldMk cId="2459710747" sldId="458"/>
        </pc:sldMkLst>
      </pc:sldChg>
      <pc:sldChg chg="del">
        <pc:chgData name="Tracey  Richardson" userId="258958d7-2896-4131-94d6-c9d3b15c73c6" providerId="ADAL" clId="{CAA52749-BDAA-45DE-B04F-F2AE26A839D0}" dt="2023-08-02T10:17:50.799" v="35" actId="47"/>
        <pc:sldMkLst>
          <pc:docMk/>
          <pc:sldMk cId="3235542619" sldId="459"/>
        </pc:sldMkLst>
      </pc:sldChg>
      <pc:sldChg chg="del">
        <pc:chgData name="Tracey  Richardson" userId="258958d7-2896-4131-94d6-c9d3b15c73c6" providerId="ADAL" clId="{CAA52749-BDAA-45DE-B04F-F2AE26A839D0}" dt="2023-08-02T10:17:51.911" v="36" actId="47"/>
        <pc:sldMkLst>
          <pc:docMk/>
          <pc:sldMk cId="171458973" sldId="460"/>
        </pc:sldMkLst>
      </pc:sldChg>
      <pc:sldChg chg="del">
        <pc:chgData name="Tracey  Richardson" userId="258958d7-2896-4131-94d6-c9d3b15c73c6" providerId="ADAL" clId="{CAA52749-BDAA-45DE-B04F-F2AE26A839D0}" dt="2023-08-02T10:17:54.745" v="38" actId="47"/>
        <pc:sldMkLst>
          <pc:docMk/>
          <pc:sldMk cId="30093894" sldId="461"/>
        </pc:sldMkLst>
      </pc:sldChg>
      <pc:sldChg chg="del">
        <pc:chgData name="Tracey  Richardson" userId="258958d7-2896-4131-94d6-c9d3b15c73c6" providerId="ADAL" clId="{CAA52749-BDAA-45DE-B04F-F2AE26A839D0}" dt="2023-08-02T10:17:55.443" v="39" actId="47"/>
        <pc:sldMkLst>
          <pc:docMk/>
          <pc:sldMk cId="1624528366" sldId="462"/>
        </pc:sldMkLst>
      </pc:sldChg>
      <pc:sldChg chg="del">
        <pc:chgData name="Tracey  Richardson" userId="258958d7-2896-4131-94d6-c9d3b15c73c6" providerId="ADAL" clId="{CAA52749-BDAA-45DE-B04F-F2AE26A839D0}" dt="2023-08-02T10:17:56.133" v="40" actId="47"/>
        <pc:sldMkLst>
          <pc:docMk/>
          <pc:sldMk cId="602613772" sldId="463"/>
        </pc:sldMkLst>
      </pc:sldChg>
      <pc:sldChg chg="del">
        <pc:chgData name="Tracey  Richardson" userId="258958d7-2896-4131-94d6-c9d3b15c73c6" providerId="ADAL" clId="{CAA52749-BDAA-45DE-B04F-F2AE26A839D0}" dt="2023-08-02T10:17:56.882" v="41" actId="47"/>
        <pc:sldMkLst>
          <pc:docMk/>
          <pc:sldMk cId="1786093859" sldId="464"/>
        </pc:sldMkLst>
      </pc:sldChg>
      <pc:sldChg chg="del">
        <pc:chgData name="Tracey  Richardson" userId="258958d7-2896-4131-94d6-c9d3b15c73c6" providerId="ADAL" clId="{CAA52749-BDAA-45DE-B04F-F2AE26A839D0}" dt="2023-08-02T10:17:35.929" v="24" actId="47"/>
        <pc:sldMkLst>
          <pc:docMk/>
          <pc:sldMk cId="90253442" sldId="465"/>
        </pc:sldMkLst>
      </pc:sldChg>
      <pc:sldChg chg="del">
        <pc:chgData name="Tracey  Richardson" userId="258958d7-2896-4131-94d6-c9d3b15c73c6" providerId="ADAL" clId="{CAA52749-BDAA-45DE-B04F-F2AE26A839D0}" dt="2023-08-02T10:17:36.363" v="25" actId="47"/>
        <pc:sldMkLst>
          <pc:docMk/>
          <pc:sldMk cId="1608520780" sldId="466"/>
        </pc:sldMkLst>
      </pc:sldChg>
      <pc:sldChg chg="del">
        <pc:chgData name="Tracey  Richardson" userId="258958d7-2896-4131-94d6-c9d3b15c73c6" providerId="ADAL" clId="{CAA52749-BDAA-45DE-B04F-F2AE26A839D0}" dt="2023-08-02T10:17:57.912" v="42" actId="47"/>
        <pc:sldMkLst>
          <pc:docMk/>
          <pc:sldMk cId="1816590796" sldId="467"/>
        </pc:sldMkLst>
      </pc:sldChg>
      <pc:sldChg chg="del">
        <pc:chgData name="Tracey  Richardson" userId="258958d7-2896-4131-94d6-c9d3b15c73c6" providerId="ADAL" clId="{CAA52749-BDAA-45DE-B04F-F2AE26A839D0}" dt="2023-08-02T10:17:30.686" v="21" actId="47"/>
        <pc:sldMkLst>
          <pc:docMk/>
          <pc:sldMk cId="2748090681" sldId="468"/>
        </pc:sldMkLst>
      </pc:sldChg>
      <pc:sldChg chg="del">
        <pc:chgData name="Tracey  Richardson" userId="258958d7-2896-4131-94d6-c9d3b15c73c6" providerId="ADAL" clId="{CAA52749-BDAA-45DE-B04F-F2AE26A839D0}" dt="2023-08-02T10:17:31.658" v="22" actId="47"/>
        <pc:sldMkLst>
          <pc:docMk/>
          <pc:sldMk cId="1279131423" sldId="469"/>
        </pc:sldMkLst>
      </pc:sldChg>
      <pc:sldChg chg="del">
        <pc:chgData name="Tracey  Richardson" userId="258958d7-2896-4131-94d6-c9d3b15c73c6" providerId="ADAL" clId="{CAA52749-BDAA-45DE-B04F-F2AE26A839D0}" dt="2023-08-02T10:17:32.661" v="23" actId="47"/>
        <pc:sldMkLst>
          <pc:docMk/>
          <pc:sldMk cId="903955676" sldId="470"/>
        </pc:sldMkLst>
      </pc:sldChg>
      <pc:sldChg chg="del">
        <pc:chgData name="Tracey  Richardson" userId="258958d7-2896-4131-94d6-c9d3b15c73c6" providerId="ADAL" clId="{CAA52749-BDAA-45DE-B04F-F2AE26A839D0}" dt="2023-08-02T10:17:27.820" v="20" actId="47"/>
        <pc:sldMkLst>
          <pc:docMk/>
          <pc:sldMk cId="3641187172" sldId="471"/>
        </pc:sldMkLst>
      </pc:sldChg>
      <pc:sldChg chg="addSp modSp mod">
        <pc:chgData name="Tracey  Richardson" userId="258958d7-2896-4131-94d6-c9d3b15c73c6" providerId="ADAL" clId="{CAA52749-BDAA-45DE-B04F-F2AE26A839D0}" dt="2023-08-06T20:58:03.165" v="4440" actId="1076"/>
        <pc:sldMkLst>
          <pc:docMk/>
          <pc:sldMk cId="2091222328" sldId="473"/>
        </pc:sldMkLst>
        <pc:spChg chg="mod">
          <ac:chgData name="Tracey  Richardson" userId="258958d7-2896-4131-94d6-c9d3b15c73c6" providerId="ADAL" clId="{CAA52749-BDAA-45DE-B04F-F2AE26A839D0}" dt="2023-08-04T23:25:50.693" v="1228" actId="20577"/>
          <ac:spMkLst>
            <pc:docMk/>
            <pc:sldMk cId="2091222328" sldId="473"/>
            <ac:spMk id="3" creationId="{07DF2B25-A0F5-BA34-F18F-A6C113B5C659}"/>
          </ac:spMkLst>
        </pc:spChg>
        <pc:picChg chg="add mod">
          <ac:chgData name="Tracey  Richardson" userId="258958d7-2896-4131-94d6-c9d3b15c73c6" providerId="ADAL" clId="{CAA52749-BDAA-45DE-B04F-F2AE26A839D0}" dt="2023-08-06T20:58:03.165" v="4440" actId="1076"/>
          <ac:picMkLst>
            <pc:docMk/>
            <pc:sldMk cId="2091222328" sldId="473"/>
            <ac:picMk id="4" creationId="{437C859B-9207-E740-D68D-7824D58207EE}"/>
          </ac:picMkLst>
        </pc:picChg>
        <pc:picChg chg="add mod">
          <ac:chgData name="Tracey  Richardson" userId="258958d7-2896-4131-94d6-c9d3b15c73c6" providerId="ADAL" clId="{CAA52749-BDAA-45DE-B04F-F2AE26A839D0}" dt="2023-08-04T23:26:03.002" v="1229" actId="1076"/>
          <ac:picMkLst>
            <pc:docMk/>
            <pc:sldMk cId="2091222328" sldId="473"/>
            <ac:picMk id="5" creationId="{6176FAA0-31E3-89BA-3978-33D084B29E01}"/>
          </ac:picMkLst>
        </pc:picChg>
      </pc:sldChg>
      <pc:sldChg chg="addSp delSp modSp new del mod setBg setClrOvrMap">
        <pc:chgData name="Tracey  Richardson" userId="258958d7-2896-4131-94d6-c9d3b15c73c6" providerId="ADAL" clId="{CAA52749-BDAA-45DE-B04F-F2AE26A839D0}" dt="2023-08-02T20:59:16.392" v="219" actId="47"/>
        <pc:sldMkLst>
          <pc:docMk/>
          <pc:sldMk cId="286985553" sldId="474"/>
        </pc:sldMkLst>
        <pc:spChg chg="del mod">
          <ac:chgData name="Tracey  Richardson" userId="258958d7-2896-4131-94d6-c9d3b15c73c6" providerId="ADAL" clId="{CAA52749-BDAA-45DE-B04F-F2AE26A839D0}" dt="2023-08-02T20:53:16.270" v="146" actId="478"/>
          <ac:spMkLst>
            <pc:docMk/>
            <pc:sldMk cId="286985553" sldId="474"/>
            <ac:spMk id="2" creationId="{B1EEFDA8-9737-EEC2-29F4-36FCF1F3D44A}"/>
          </ac:spMkLst>
        </pc:spChg>
        <pc:spChg chg="mod ord">
          <ac:chgData name="Tracey  Richardson" userId="258958d7-2896-4131-94d6-c9d3b15c73c6" providerId="ADAL" clId="{CAA52749-BDAA-45DE-B04F-F2AE26A839D0}" dt="2023-08-02T20:59:13.833" v="218" actId="21"/>
          <ac:spMkLst>
            <pc:docMk/>
            <pc:sldMk cId="286985553" sldId="474"/>
            <ac:spMk id="3" creationId="{8EE471C5-4725-3BB7-A752-E866EF22157A}"/>
          </ac:spMkLst>
        </pc:spChg>
        <pc:spChg chg="add del">
          <ac:chgData name="Tracey  Richardson" userId="258958d7-2896-4131-94d6-c9d3b15c73c6" providerId="ADAL" clId="{CAA52749-BDAA-45DE-B04F-F2AE26A839D0}" dt="2023-08-02T20:56:13.784" v="172" actId="26606"/>
          <ac:spMkLst>
            <pc:docMk/>
            <pc:sldMk cId="286985553" sldId="474"/>
            <ac:spMk id="10" creationId="{67B74F2B-9534-4540-96B0-5C8E958B940F}"/>
          </ac:spMkLst>
        </pc:spChg>
        <pc:spChg chg="add del">
          <ac:chgData name="Tracey  Richardson" userId="258958d7-2896-4131-94d6-c9d3b15c73c6" providerId="ADAL" clId="{CAA52749-BDAA-45DE-B04F-F2AE26A839D0}" dt="2023-08-02T20:56:13.784" v="172" actId="26606"/>
          <ac:spMkLst>
            <pc:docMk/>
            <pc:sldMk cId="286985553" sldId="474"/>
            <ac:spMk id="14" creationId="{C1B60310-C5C3-46A0-A452-2A0B008434DA}"/>
          </ac:spMkLst>
        </pc:spChg>
        <pc:spChg chg="add del">
          <ac:chgData name="Tracey  Richardson" userId="258958d7-2896-4131-94d6-c9d3b15c73c6" providerId="ADAL" clId="{CAA52749-BDAA-45DE-B04F-F2AE26A839D0}" dt="2023-08-02T20:56:13.764" v="171" actId="26606"/>
          <ac:spMkLst>
            <pc:docMk/>
            <pc:sldMk cId="286985553" sldId="474"/>
            <ac:spMk id="19" creationId="{E844E128-FF69-4E9F-8327-6B504B3C5AE1}"/>
          </ac:spMkLst>
        </pc:spChg>
        <pc:spChg chg="add">
          <ac:chgData name="Tracey  Richardson" userId="258958d7-2896-4131-94d6-c9d3b15c73c6" providerId="ADAL" clId="{CAA52749-BDAA-45DE-B04F-F2AE26A839D0}" dt="2023-08-02T20:56:13.784" v="172" actId="26606"/>
          <ac:spMkLst>
            <pc:docMk/>
            <pc:sldMk cId="286985553" sldId="474"/>
            <ac:spMk id="23" creationId="{FEC9799F-A0B8-45B9-8164-71F2838922CE}"/>
          </ac:spMkLst>
        </pc:spChg>
        <pc:spChg chg="add">
          <ac:chgData name="Tracey  Richardson" userId="258958d7-2896-4131-94d6-c9d3b15c73c6" providerId="ADAL" clId="{CAA52749-BDAA-45DE-B04F-F2AE26A839D0}" dt="2023-08-02T20:56:13.784" v="172" actId="26606"/>
          <ac:spMkLst>
            <pc:docMk/>
            <pc:sldMk cId="286985553" sldId="474"/>
            <ac:spMk id="24" creationId="{13BCCAE5-A35B-4B66-A4A7-E23C34A403A4}"/>
          </ac:spMkLst>
        </pc:spChg>
        <pc:picChg chg="add del mod ord">
          <ac:chgData name="Tracey  Richardson" userId="258958d7-2896-4131-94d6-c9d3b15c73c6" providerId="ADAL" clId="{CAA52749-BDAA-45DE-B04F-F2AE26A839D0}" dt="2023-08-02T20:58:37.608" v="215" actId="478"/>
          <ac:picMkLst>
            <pc:docMk/>
            <pc:sldMk cId="286985553" sldId="474"/>
            <ac:picMk id="5" creationId="{1A7BC364-3096-11FD-EEA7-826FDC118FED}"/>
          </ac:picMkLst>
        </pc:picChg>
        <pc:cxnChg chg="add del">
          <ac:chgData name="Tracey  Richardson" userId="258958d7-2896-4131-94d6-c9d3b15c73c6" providerId="ADAL" clId="{CAA52749-BDAA-45DE-B04F-F2AE26A839D0}" dt="2023-08-02T20:56:13.784" v="172" actId="26606"/>
          <ac:cxnSpMkLst>
            <pc:docMk/>
            <pc:sldMk cId="286985553" sldId="474"/>
            <ac:cxnSpMk id="12" creationId="{33BECB2B-2CFA-412C-880F-C4B60974936F}"/>
          </ac:cxnSpMkLst>
        </pc:cxnChg>
        <pc:cxnChg chg="add del">
          <ac:chgData name="Tracey  Richardson" userId="258958d7-2896-4131-94d6-c9d3b15c73c6" providerId="ADAL" clId="{CAA52749-BDAA-45DE-B04F-F2AE26A839D0}" dt="2023-08-02T20:56:13.764" v="171" actId="26606"/>
          <ac:cxnSpMkLst>
            <pc:docMk/>
            <pc:sldMk cId="286985553" sldId="474"/>
            <ac:cxnSpMk id="21" creationId="{055CEADF-09EA-423C-8C45-F94AF44D5AF0}"/>
          </ac:cxnSpMkLst>
        </pc:cxnChg>
        <pc:cxnChg chg="add">
          <ac:chgData name="Tracey  Richardson" userId="258958d7-2896-4131-94d6-c9d3b15c73c6" providerId="ADAL" clId="{CAA52749-BDAA-45DE-B04F-F2AE26A839D0}" dt="2023-08-02T20:56:13.784" v="172" actId="26606"/>
          <ac:cxnSpMkLst>
            <pc:docMk/>
            <pc:sldMk cId="286985553" sldId="474"/>
            <ac:cxnSpMk id="25" creationId="{6987BDFB-DE64-4B56-B44F-45FAE19FA94E}"/>
          </ac:cxnSpMkLst>
        </pc:cxnChg>
      </pc:sldChg>
      <pc:sldChg chg="del">
        <pc:chgData name="Tracey  Richardson" userId="258958d7-2896-4131-94d6-c9d3b15c73c6" providerId="ADAL" clId="{CAA52749-BDAA-45DE-B04F-F2AE26A839D0}" dt="2023-08-02T10:17:21.694" v="17" actId="47"/>
        <pc:sldMkLst>
          <pc:docMk/>
          <pc:sldMk cId="1051141666" sldId="474"/>
        </pc:sldMkLst>
      </pc:sldChg>
      <pc:sldChg chg="del">
        <pc:chgData name="Tracey  Richardson" userId="258958d7-2896-4131-94d6-c9d3b15c73c6" providerId="ADAL" clId="{CAA52749-BDAA-45DE-B04F-F2AE26A839D0}" dt="2023-08-02T10:17:21.060" v="16" actId="47"/>
        <pc:sldMkLst>
          <pc:docMk/>
          <pc:sldMk cId="1147589123" sldId="475"/>
        </pc:sldMkLst>
      </pc:sldChg>
      <pc:sldChg chg="addSp delSp modSp new del mod setBg">
        <pc:chgData name="Tracey  Richardson" userId="258958d7-2896-4131-94d6-c9d3b15c73c6" providerId="ADAL" clId="{CAA52749-BDAA-45DE-B04F-F2AE26A839D0}" dt="2023-08-02T21:07:28.745" v="408" actId="47"/>
        <pc:sldMkLst>
          <pc:docMk/>
          <pc:sldMk cId="4282185676" sldId="475"/>
        </pc:sldMkLst>
        <pc:spChg chg="add del">
          <ac:chgData name="Tracey  Richardson" userId="258958d7-2896-4131-94d6-c9d3b15c73c6" providerId="ADAL" clId="{CAA52749-BDAA-45DE-B04F-F2AE26A839D0}" dt="2023-08-02T20:57:49.275" v="207" actId="26606"/>
          <ac:spMkLst>
            <pc:docMk/>
            <pc:sldMk cId="4282185676" sldId="475"/>
            <ac:spMk id="7" creationId="{652BD35A-BC99-4831-A358-06E2CEB96697}"/>
          </ac:spMkLst>
        </pc:spChg>
        <pc:spChg chg="add del">
          <ac:chgData name="Tracey  Richardson" userId="258958d7-2896-4131-94d6-c9d3b15c73c6" providerId="ADAL" clId="{CAA52749-BDAA-45DE-B04F-F2AE26A839D0}" dt="2023-08-02T20:57:49.275" v="207" actId="26606"/>
          <ac:spMkLst>
            <pc:docMk/>
            <pc:sldMk cId="4282185676" sldId="475"/>
            <ac:spMk id="9" creationId="{B76E24C1-2968-40DC-A36E-F6B85F0F0752}"/>
          </ac:spMkLst>
        </pc:spChg>
        <pc:spChg chg="add del">
          <ac:chgData name="Tracey  Richardson" userId="258958d7-2896-4131-94d6-c9d3b15c73c6" providerId="ADAL" clId="{CAA52749-BDAA-45DE-B04F-F2AE26A839D0}" dt="2023-08-02T20:57:57.887" v="209" actId="26606"/>
          <ac:spMkLst>
            <pc:docMk/>
            <pc:sldMk cId="4282185676" sldId="475"/>
            <ac:spMk id="11" creationId="{89394C5B-B8DE-4221-8CA4-A30237DB3241}"/>
          </ac:spMkLst>
        </pc:spChg>
        <pc:spChg chg="add del">
          <ac:chgData name="Tracey  Richardson" userId="258958d7-2896-4131-94d6-c9d3b15c73c6" providerId="ADAL" clId="{CAA52749-BDAA-45DE-B04F-F2AE26A839D0}" dt="2023-08-02T20:57:57.887" v="209" actId="26606"/>
          <ac:spMkLst>
            <pc:docMk/>
            <pc:sldMk cId="4282185676" sldId="475"/>
            <ac:spMk id="12" creationId="{AFF43A89-FF65-44A9-BE4C-DC7389FF9CE1}"/>
          </ac:spMkLst>
        </pc:spChg>
        <pc:spChg chg="add del">
          <ac:chgData name="Tracey  Richardson" userId="258958d7-2896-4131-94d6-c9d3b15c73c6" providerId="ADAL" clId="{CAA52749-BDAA-45DE-B04F-F2AE26A839D0}" dt="2023-08-02T20:57:57.887" v="209" actId="26606"/>
          <ac:spMkLst>
            <pc:docMk/>
            <pc:sldMk cId="4282185676" sldId="475"/>
            <ac:spMk id="13" creationId="{3CBC4341-33FB-4D46-A7B4-62039B616233}"/>
          </ac:spMkLst>
        </pc:spChg>
        <pc:spChg chg="add del">
          <ac:chgData name="Tracey  Richardson" userId="258958d7-2896-4131-94d6-c9d3b15c73c6" providerId="ADAL" clId="{CAA52749-BDAA-45DE-B04F-F2AE26A839D0}" dt="2023-08-02T20:58:07.610" v="211" actId="26606"/>
          <ac:spMkLst>
            <pc:docMk/>
            <pc:sldMk cId="4282185676" sldId="475"/>
            <ac:spMk id="15" creationId="{8DA9D5E3-3A22-4873-81C8-59749E2165B5}"/>
          </ac:spMkLst>
        </pc:spChg>
        <pc:spChg chg="add">
          <ac:chgData name="Tracey  Richardson" userId="258958d7-2896-4131-94d6-c9d3b15c73c6" providerId="ADAL" clId="{CAA52749-BDAA-45DE-B04F-F2AE26A839D0}" dt="2023-08-02T20:58:07.612" v="212" actId="26606"/>
          <ac:spMkLst>
            <pc:docMk/>
            <pc:sldMk cId="4282185676" sldId="475"/>
            <ac:spMk id="17" creationId="{BCD2D517-BC35-4439-AC31-06DF764F25FC}"/>
          </ac:spMkLst>
        </pc:spChg>
        <pc:spChg chg="add">
          <ac:chgData name="Tracey  Richardson" userId="258958d7-2896-4131-94d6-c9d3b15c73c6" providerId="ADAL" clId="{CAA52749-BDAA-45DE-B04F-F2AE26A839D0}" dt="2023-08-02T20:58:07.612" v="212" actId="26606"/>
          <ac:spMkLst>
            <pc:docMk/>
            <pc:sldMk cId="4282185676" sldId="475"/>
            <ac:spMk id="18" creationId="{2DD3F846-0483-40F5-A881-0C1AD2A0CAD7}"/>
          </ac:spMkLst>
        </pc:spChg>
        <pc:picChg chg="add del mod">
          <ac:chgData name="Tracey  Richardson" userId="258958d7-2896-4131-94d6-c9d3b15c73c6" providerId="ADAL" clId="{CAA52749-BDAA-45DE-B04F-F2AE26A839D0}" dt="2023-08-02T21:07:25.588" v="407" actId="21"/>
          <ac:picMkLst>
            <pc:docMk/>
            <pc:sldMk cId="4282185676" sldId="475"/>
            <ac:picMk id="2" creationId="{FC2000B1-93D3-8989-66D5-2F7ECFEA73A8}"/>
          </ac:picMkLst>
        </pc:picChg>
      </pc:sldChg>
      <pc:sldChg chg="addSp delSp modSp new mod setBg">
        <pc:chgData name="Tracey  Richardson" userId="258958d7-2896-4131-94d6-c9d3b15c73c6" providerId="ADAL" clId="{CAA52749-BDAA-45DE-B04F-F2AE26A839D0}" dt="2023-08-06T21:12:06.292" v="4498" actId="20577"/>
        <pc:sldMkLst>
          <pc:docMk/>
          <pc:sldMk cId="889875976" sldId="476"/>
        </pc:sldMkLst>
        <pc:spChg chg="mod">
          <ac:chgData name="Tracey  Richardson" userId="258958d7-2896-4131-94d6-c9d3b15c73c6" providerId="ADAL" clId="{CAA52749-BDAA-45DE-B04F-F2AE26A839D0}" dt="2023-08-02T21:00:56.312" v="349" actId="20577"/>
          <ac:spMkLst>
            <pc:docMk/>
            <pc:sldMk cId="889875976" sldId="476"/>
            <ac:spMk id="2" creationId="{AF3D3B4B-E9CE-8066-2B01-AD8A8CB2D178}"/>
          </ac:spMkLst>
        </pc:spChg>
        <pc:spChg chg="mod">
          <ac:chgData name="Tracey  Richardson" userId="258958d7-2896-4131-94d6-c9d3b15c73c6" providerId="ADAL" clId="{CAA52749-BDAA-45DE-B04F-F2AE26A839D0}" dt="2023-08-06T21:12:06.292" v="4498" actId="20577"/>
          <ac:spMkLst>
            <pc:docMk/>
            <pc:sldMk cId="889875976" sldId="476"/>
            <ac:spMk id="3" creationId="{2AF08B8E-9865-D877-20C2-541A59A21CEE}"/>
          </ac:spMkLst>
        </pc:spChg>
        <pc:spChg chg="add del">
          <ac:chgData name="Tracey  Richardson" userId="258958d7-2896-4131-94d6-c9d3b15c73c6" providerId="ADAL" clId="{CAA52749-BDAA-45DE-B04F-F2AE26A839D0}" dt="2023-08-02T21:01:48.129" v="402" actId="26606"/>
          <ac:spMkLst>
            <pc:docMk/>
            <pc:sldMk cId="889875976" sldId="476"/>
            <ac:spMk id="8" creationId="{3741B58E-3B65-4A01-A276-975AB2CF8A08}"/>
          </ac:spMkLst>
        </pc:spChg>
        <pc:spChg chg="add del">
          <ac:chgData name="Tracey  Richardson" userId="258958d7-2896-4131-94d6-c9d3b15c73c6" providerId="ADAL" clId="{CAA52749-BDAA-45DE-B04F-F2AE26A839D0}" dt="2023-08-02T21:01:48.129" v="402" actId="26606"/>
          <ac:spMkLst>
            <pc:docMk/>
            <pc:sldMk cId="889875976" sldId="476"/>
            <ac:spMk id="10" creationId="{7AAC67C3-831B-4AB1-A259-DFB839CAFAFC}"/>
          </ac:spMkLst>
        </pc:spChg>
        <pc:spChg chg="add del">
          <ac:chgData name="Tracey  Richardson" userId="258958d7-2896-4131-94d6-c9d3b15c73c6" providerId="ADAL" clId="{CAA52749-BDAA-45DE-B04F-F2AE26A839D0}" dt="2023-08-02T21:01:48.128" v="401" actId="26606"/>
          <ac:spMkLst>
            <pc:docMk/>
            <pc:sldMk cId="889875976" sldId="476"/>
            <ac:spMk id="15" creationId="{3741B58E-3B65-4A01-A276-975AB2CF8A08}"/>
          </ac:spMkLst>
        </pc:spChg>
        <pc:spChg chg="add del">
          <ac:chgData name="Tracey  Richardson" userId="258958d7-2896-4131-94d6-c9d3b15c73c6" providerId="ADAL" clId="{CAA52749-BDAA-45DE-B04F-F2AE26A839D0}" dt="2023-08-02T21:01:48.128" v="401" actId="26606"/>
          <ac:spMkLst>
            <pc:docMk/>
            <pc:sldMk cId="889875976" sldId="476"/>
            <ac:spMk id="17" creationId="{7AAC67C3-831B-4AB1-A259-DFB839CAFAFC}"/>
          </ac:spMkLst>
        </pc:spChg>
        <pc:spChg chg="add del">
          <ac:chgData name="Tracey  Richardson" userId="258958d7-2896-4131-94d6-c9d3b15c73c6" providerId="ADAL" clId="{CAA52749-BDAA-45DE-B04F-F2AE26A839D0}" dt="2023-08-02T21:01:48.128" v="401" actId="26606"/>
          <ac:spMkLst>
            <pc:docMk/>
            <pc:sldMk cId="889875976" sldId="476"/>
            <ac:spMk id="19" creationId="{FCAEED9E-BB91-43A0-911B-1ACD8803E3CE}"/>
          </ac:spMkLst>
        </pc:spChg>
        <pc:spChg chg="add">
          <ac:chgData name="Tracey  Richardson" userId="258958d7-2896-4131-94d6-c9d3b15c73c6" providerId="ADAL" clId="{CAA52749-BDAA-45DE-B04F-F2AE26A839D0}" dt="2023-08-02T21:01:48.129" v="402" actId="26606"/>
          <ac:spMkLst>
            <pc:docMk/>
            <pc:sldMk cId="889875976" sldId="476"/>
            <ac:spMk id="21" creationId="{3741B58E-3B65-4A01-A276-975AB2CF8A08}"/>
          </ac:spMkLst>
        </pc:spChg>
        <pc:spChg chg="add">
          <ac:chgData name="Tracey  Richardson" userId="258958d7-2896-4131-94d6-c9d3b15c73c6" providerId="ADAL" clId="{CAA52749-BDAA-45DE-B04F-F2AE26A839D0}" dt="2023-08-02T21:01:48.129" v="402" actId="26606"/>
          <ac:spMkLst>
            <pc:docMk/>
            <pc:sldMk cId="889875976" sldId="476"/>
            <ac:spMk id="22" creationId="{7AAC67C3-831B-4AB1-A259-DFB839CAFAFC}"/>
          </ac:spMkLst>
        </pc:spChg>
      </pc:sldChg>
      <pc:sldChg chg="del">
        <pc:chgData name="Tracey  Richardson" userId="258958d7-2896-4131-94d6-c9d3b15c73c6" providerId="ADAL" clId="{CAA52749-BDAA-45DE-B04F-F2AE26A839D0}" dt="2023-08-02T10:18:14.472" v="53" actId="47"/>
        <pc:sldMkLst>
          <pc:docMk/>
          <pc:sldMk cId="1009359527" sldId="476"/>
        </pc:sldMkLst>
      </pc:sldChg>
      <pc:sldChg chg="addSp delSp modSp new del mod setBg">
        <pc:chgData name="Tracey  Richardson" userId="258958d7-2896-4131-94d6-c9d3b15c73c6" providerId="ADAL" clId="{CAA52749-BDAA-45DE-B04F-F2AE26A839D0}" dt="2023-08-04T23:18:49.402" v="1122" actId="47"/>
        <pc:sldMkLst>
          <pc:docMk/>
          <pc:sldMk cId="814140612" sldId="477"/>
        </pc:sldMkLst>
        <pc:spChg chg="del mod">
          <ac:chgData name="Tracey  Richardson" userId="258958d7-2896-4131-94d6-c9d3b15c73c6" providerId="ADAL" clId="{CAA52749-BDAA-45DE-B04F-F2AE26A839D0}" dt="2023-08-02T21:15:43.916" v="487" actId="478"/>
          <ac:spMkLst>
            <pc:docMk/>
            <pc:sldMk cId="814140612" sldId="477"/>
            <ac:spMk id="2" creationId="{7D84839F-1A5E-34D6-956A-BCE029B41FA5}"/>
          </ac:spMkLst>
        </pc:spChg>
        <pc:spChg chg="del">
          <ac:chgData name="Tracey  Richardson" userId="258958d7-2896-4131-94d6-c9d3b15c73c6" providerId="ADAL" clId="{CAA52749-BDAA-45DE-B04F-F2AE26A839D0}" dt="2023-08-02T21:07:37.688" v="410"/>
          <ac:spMkLst>
            <pc:docMk/>
            <pc:sldMk cId="814140612" sldId="477"/>
            <ac:spMk id="3" creationId="{611B516C-7FAD-30D9-A55F-09B3B6CC3791}"/>
          </ac:spMkLst>
        </pc:spChg>
        <pc:spChg chg="add del mod">
          <ac:chgData name="Tracey  Richardson" userId="258958d7-2896-4131-94d6-c9d3b15c73c6" providerId="ADAL" clId="{CAA52749-BDAA-45DE-B04F-F2AE26A839D0}" dt="2023-08-02T21:15:40.491" v="485" actId="478"/>
          <ac:spMkLst>
            <pc:docMk/>
            <pc:sldMk cId="814140612" sldId="477"/>
            <ac:spMk id="6" creationId="{8ACF51F1-7535-3EBD-4707-E1F0B708F13D}"/>
          </ac:spMkLst>
        </pc:spChg>
        <pc:spChg chg="add">
          <ac:chgData name="Tracey  Richardson" userId="258958d7-2896-4131-94d6-c9d3b15c73c6" providerId="ADAL" clId="{CAA52749-BDAA-45DE-B04F-F2AE26A839D0}" dt="2023-08-02T21:15:37.424" v="484" actId="22"/>
          <ac:spMkLst>
            <pc:docMk/>
            <pc:sldMk cId="814140612" sldId="477"/>
            <ac:spMk id="8" creationId="{AF3D6D43-DA16-E8C4-BD8E-B36272022C30}"/>
          </ac:spMkLst>
        </pc:spChg>
        <pc:spChg chg="add del">
          <ac:chgData name="Tracey  Richardson" userId="258958d7-2896-4131-94d6-c9d3b15c73c6" providerId="ADAL" clId="{CAA52749-BDAA-45DE-B04F-F2AE26A839D0}" dt="2023-08-02T21:11:07.797" v="466" actId="26606"/>
          <ac:spMkLst>
            <pc:docMk/>
            <pc:sldMk cId="814140612" sldId="477"/>
            <ac:spMk id="9" creationId="{39E3965E-AC41-4711-9D10-E25ABB132D86}"/>
          </ac:spMkLst>
        </pc:spChg>
        <pc:spChg chg="add del">
          <ac:chgData name="Tracey  Richardson" userId="258958d7-2896-4131-94d6-c9d3b15c73c6" providerId="ADAL" clId="{CAA52749-BDAA-45DE-B04F-F2AE26A839D0}" dt="2023-08-02T21:11:07.797" v="466" actId="26606"/>
          <ac:spMkLst>
            <pc:docMk/>
            <pc:sldMk cId="814140612" sldId="477"/>
            <ac:spMk id="13" creationId="{33428ACC-71EC-4171-9527-10983BA6B41D}"/>
          </ac:spMkLst>
        </pc:spChg>
        <pc:spChg chg="add del">
          <ac:chgData name="Tracey  Richardson" userId="258958d7-2896-4131-94d6-c9d3b15c73c6" providerId="ADAL" clId="{CAA52749-BDAA-45DE-B04F-F2AE26A839D0}" dt="2023-08-02T21:11:07.797" v="466" actId="26606"/>
          <ac:spMkLst>
            <pc:docMk/>
            <pc:sldMk cId="814140612" sldId="477"/>
            <ac:spMk id="17" creationId="{8D4480B4-953D-41FA-9052-09AB3A026947}"/>
          </ac:spMkLst>
        </pc:spChg>
        <pc:spChg chg="add del">
          <ac:chgData name="Tracey  Richardson" userId="258958d7-2896-4131-94d6-c9d3b15c73c6" providerId="ADAL" clId="{CAA52749-BDAA-45DE-B04F-F2AE26A839D0}" dt="2023-08-02T21:11:07.797" v="466" actId="26606"/>
          <ac:spMkLst>
            <pc:docMk/>
            <pc:sldMk cId="814140612" sldId="477"/>
            <ac:spMk id="21" creationId="{7D3F7462-D257-9A4A-2CB1-FB1F71D1D483}"/>
          </ac:spMkLst>
        </pc:spChg>
        <pc:spChg chg="add del">
          <ac:chgData name="Tracey  Richardson" userId="258958d7-2896-4131-94d6-c9d3b15c73c6" providerId="ADAL" clId="{CAA52749-BDAA-45DE-B04F-F2AE26A839D0}" dt="2023-08-02T21:11:07.797" v="466" actId="26606"/>
          <ac:spMkLst>
            <pc:docMk/>
            <pc:sldMk cId="814140612" sldId="477"/>
            <ac:spMk id="24" creationId="{990D0034-F768-41E7-85D4-F38C4DE85770}"/>
          </ac:spMkLst>
        </pc:spChg>
        <pc:spChg chg="add del">
          <ac:chgData name="Tracey  Richardson" userId="258958d7-2896-4131-94d6-c9d3b15c73c6" providerId="ADAL" clId="{CAA52749-BDAA-45DE-B04F-F2AE26A839D0}" dt="2023-08-02T21:11:06.334" v="464" actId="26606"/>
          <ac:spMkLst>
            <pc:docMk/>
            <pc:sldMk cId="814140612" sldId="477"/>
            <ac:spMk id="31" creationId="{39E3965E-AC41-4711-9D10-E25ABB132D86}"/>
          </ac:spMkLst>
        </pc:spChg>
        <pc:spChg chg="add del">
          <ac:chgData name="Tracey  Richardson" userId="258958d7-2896-4131-94d6-c9d3b15c73c6" providerId="ADAL" clId="{CAA52749-BDAA-45DE-B04F-F2AE26A839D0}" dt="2023-08-02T21:11:06.334" v="464" actId="26606"/>
          <ac:spMkLst>
            <pc:docMk/>
            <pc:sldMk cId="814140612" sldId="477"/>
            <ac:spMk id="35" creationId="{33428ACC-71EC-4171-9527-10983BA6B41D}"/>
          </ac:spMkLst>
        </pc:spChg>
        <pc:spChg chg="add del">
          <ac:chgData name="Tracey  Richardson" userId="258958d7-2896-4131-94d6-c9d3b15c73c6" providerId="ADAL" clId="{CAA52749-BDAA-45DE-B04F-F2AE26A839D0}" dt="2023-08-02T21:11:06.334" v="464" actId="26606"/>
          <ac:spMkLst>
            <pc:docMk/>
            <pc:sldMk cId="814140612" sldId="477"/>
            <ac:spMk id="39" creationId="{8D4480B4-953D-41FA-9052-09AB3A026947}"/>
          </ac:spMkLst>
        </pc:spChg>
        <pc:picChg chg="add del mod">
          <ac:chgData name="Tracey  Richardson" userId="258958d7-2896-4131-94d6-c9d3b15c73c6" providerId="ADAL" clId="{CAA52749-BDAA-45DE-B04F-F2AE26A839D0}" dt="2023-08-02T21:11:12.524" v="468" actId="21"/>
          <ac:picMkLst>
            <pc:docMk/>
            <pc:sldMk cId="814140612" sldId="477"/>
            <ac:picMk id="4" creationId="{29B0ADA5-C53E-9E66-4FA0-3DF93BE52BFC}"/>
          </ac:picMkLst>
        </pc:picChg>
        <pc:cxnChg chg="add del">
          <ac:chgData name="Tracey  Richardson" userId="258958d7-2896-4131-94d6-c9d3b15c73c6" providerId="ADAL" clId="{CAA52749-BDAA-45DE-B04F-F2AE26A839D0}" dt="2023-08-02T21:11:07.797" v="466" actId="26606"/>
          <ac:cxnSpMkLst>
            <pc:docMk/>
            <pc:sldMk cId="814140612" sldId="477"/>
            <ac:cxnSpMk id="11" creationId="{1F5DC8C3-BA5F-4EED-BB9A-A14272BD82A1}"/>
          </ac:cxnSpMkLst>
        </pc:cxnChg>
        <pc:cxnChg chg="add del">
          <ac:chgData name="Tracey  Richardson" userId="258958d7-2896-4131-94d6-c9d3b15c73c6" providerId="ADAL" clId="{CAA52749-BDAA-45DE-B04F-F2AE26A839D0}" dt="2023-08-02T21:11:07.797" v="466" actId="26606"/>
          <ac:cxnSpMkLst>
            <pc:docMk/>
            <pc:sldMk cId="814140612" sldId="477"/>
            <ac:cxnSpMk id="15" creationId="{BA22713B-ABB6-4391-97F9-0449A2B9B664}"/>
          </ac:cxnSpMkLst>
        </pc:cxnChg>
        <pc:cxnChg chg="add del">
          <ac:chgData name="Tracey  Richardson" userId="258958d7-2896-4131-94d6-c9d3b15c73c6" providerId="ADAL" clId="{CAA52749-BDAA-45DE-B04F-F2AE26A839D0}" dt="2023-08-02T21:11:07.797" v="466" actId="26606"/>
          <ac:cxnSpMkLst>
            <pc:docMk/>
            <pc:sldMk cId="814140612" sldId="477"/>
            <ac:cxnSpMk id="26" creationId="{5A0A5CF6-407C-4691-8122-49DF69D0020D}"/>
          </ac:cxnSpMkLst>
        </pc:cxnChg>
        <pc:cxnChg chg="add del">
          <ac:chgData name="Tracey  Richardson" userId="258958d7-2896-4131-94d6-c9d3b15c73c6" providerId="ADAL" clId="{CAA52749-BDAA-45DE-B04F-F2AE26A839D0}" dt="2023-08-02T21:11:06.334" v="464" actId="26606"/>
          <ac:cxnSpMkLst>
            <pc:docMk/>
            <pc:sldMk cId="814140612" sldId="477"/>
            <ac:cxnSpMk id="33" creationId="{1F5DC8C3-BA5F-4EED-BB9A-A14272BD82A1}"/>
          </ac:cxnSpMkLst>
        </pc:cxnChg>
        <pc:cxnChg chg="add del">
          <ac:chgData name="Tracey  Richardson" userId="258958d7-2896-4131-94d6-c9d3b15c73c6" providerId="ADAL" clId="{CAA52749-BDAA-45DE-B04F-F2AE26A839D0}" dt="2023-08-02T21:11:06.334" v="464" actId="26606"/>
          <ac:cxnSpMkLst>
            <pc:docMk/>
            <pc:sldMk cId="814140612" sldId="477"/>
            <ac:cxnSpMk id="37" creationId="{BA22713B-ABB6-4391-97F9-0449A2B9B664}"/>
          </ac:cxnSpMkLst>
        </pc:cxnChg>
      </pc:sldChg>
      <pc:sldChg chg="del">
        <pc:chgData name="Tracey  Richardson" userId="258958d7-2896-4131-94d6-c9d3b15c73c6" providerId="ADAL" clId="{CAA52749-BDAA-45DE-B04F-F2AE26A839D0}" dt="2023-08-02T10:18:13.478" v="52" actId="47"/>
        <pc:sldMkLst>
          <pc:docMk/>
          <pc:sldMk cId="1407292100" sldId="477"/>
        </pc:sldMkLst>
      </pc:sldChg>
      <pc:sldChg chg="modSp new del mod">
        <pc:chgData name="Tracey  Richardson" userId="258958d7-2896-4131-94d6-c9d3b15c73c6" providerId="ADAL" clId="{CAA52749-BDAA-45DE-B04F-F2AE26A839D0}" dt="2023-08-02T21:11:00.567" v="459" actId="680"/>
        <pc:sldMkLst>
          <pc:docMk/>
          <pc:sldMk cId="1962764373" sldId="478"/>
        </pc:sldMkLst>
        <pc:spChg chg="mod">
          <ac:chgData name="Tracey  Richardson" userId="258958d7-2896-4131-94d6-c9d3b15c73c6" providerId="ADAL" clId="{CAA52749-BDAA-45DE-B04F-F2AE26A839D0}" dt="2023-08-02T21:10:58.459" v="458"/>
          <ac:spMkLst>
            <pc:docMk/>
            <pc:sldMk cId="1962764373" sldId="478"/>
            <ac:spMk id="4" creationId="{75D9C3BC-8CF1-D550-756C-6E33D80B4127}"/>
          </ac:spMkLst>
        </pc:spChg>
      </pc:sldChg>
      <pc:sldChg chg="addSp delSp modSp new mod setBg">
        <pc:chgData name="Tracey  Richardson" userId="258958d7-2896-4131-94d6-c9d3b15c73c6" providerId="ADAL" clId="{CAA52749-BDAA-45DE-B04F-F2AE26A839D0}" dt="2023-08-02T21:12:25.559" v="483" actId="20577"/>
        <pc:sldMkLst>
          <pc:docMk/>
          <pc:sldMk cId="4002214135" sldId="478"/>
        </pc:sldMkLst>
        <pc:spChg chg="del mod">
          <ac:chgData name="Tracey  Richardson" userId="258958d7-2896-4131-94d6-c9d3b15c73c6" providerId="ADAL" clId="{CAA52749-BDAA-45DE-B04F-F2AE26A839D0}" dt="2023-08-02T21:11:26.671" v="472" actId="478"/>
          <ac:spMkLst>
            <pc:docMk/>
            <pc:sldMk cId="4002214135" sldId="478"/>
            <ac:spMk id="2" creationId="{9758DBD6-ECC3-2D8E-FB50-16F70AEEBFB2}"/>
          </ac:spMkLst>
        </pc:spChg>
        <pc:spChg chg="del">
          <ac:chgData name="Tracey  Richardson" userId="258958d7-2896-4131-94d6-c9d3b15c73c6" providerId="ADAL" clId="{CAA52749-BDAA-45DE-B04F-F2AE26A839D0}" dt="2023-08-02T21:11:20.108" v="470"/>
          <ac:spMkLst>
            <pc:docMk/>
            <pc:sldMk cId="4002214135" sldId="478"/>
            <ac:spMk id="3" creationId="{AB2F617D-C940-026A-3EB8-B8828F8831EE}"/>
          </ac:spMkLst>
        </pc:spChg>
        <pc:spChg chg="mod">
          <ac:chgData name="Tracey  Richardson" userId="258958d7-2896-4131-94d6-c9d3b15c73c6" providerId="ADAL" clId="{CAA52749-BDAA-45DE-B04F-F2AE26A839D0}" dt="2023-08-02T21:12:25.559" v="483" actId="20577"/>
          <ac:spMkLst>
            <pc:docMk/>
            <pc:sldMk cId="4002214135" sldId="478"/>
            <ac:spMk id="4" creationId="{D9D39CE7-EB40-8D2A-AACA-AC0FA681B020}"/>
          </ac:spMkLst>
        </pc:spChg>
        <pc:spChg chg="add">
          <ac:chgData name="Tracey  Richardson" userId="258958d7-2896-4131-94d6-c9d3b15c73c6" providerId="ADAL" clId="{CAA52749-BDAA-45DE-B04F-F2AE26A839D0}" dt="2023-08-02T21:11:55.763" v="475" actId="26606"/>
          <ac:spMkLst>
            <pc:docMk/>
            <pc:sldMk cId="4002214135" sldId="478"/>
            <ac:spMk id="10" creationId="{A8E9C91B-7EAD-4562-AB0E-DFB9663AECE3}"/>
          </ac:spMkLst>
        </pc:spChg>
        <pc:spChg chg="add">
          <ac:chgData name="Tracey  Richardson" userId="258958d7-2896-4131-94d6-c9d3b15c73c6" providerId="ADAL" clId="{CAA52749-BDAA-45DE-B04F-F2AE26A839D0}" dt="2023-08-02T21:11:55.763" v="475" actId="26606"/>
          <ac:spMkLst>
            <pc:docMk/>
            <pc:sldMk cId="4002214135" sldId="478"/>
            <ac:spMk id="12" creationId="{652BD35A-BC99-4831-A358-06E2CEB96697}"/>
          </ac:spMkLst>
        </pc:spChg>
        <pc:spChg chg="add">
          <ac:chgData name="Tracey  Richardson" userId="258958d7-2896-4131-94d6-c9d3b15c73c6" providerId="ADAL" clId="{CAA52749-BDAA-45DE-B04F-F2AE26A839D0}" dt="2023-08-02T21:11:55.763" v="475" actId="26606"/>
          <ac:spMkLst>
            <pc:docMk/>
            <pc:sldMk cId="4002214135" sldId="478"/>
            <ac:spMk id="14" creationId="{B76E24C1-2968-40DC-A36E-F6B85F0F0752}"/>
          </ac:spMkLst>
        </pc:spChg>
        <pc:picChg chg="add mod">
          <ac:chgData name="Tracey  Richardson" userId="258958d7-2896-4131-94d6-c9d3b15c73c6" providerId="ADAL" clId="{CAA52749-BDAA-45DE-B04F-F2AE26A839D0}" dt="2023-08-02T21:12:04.802" v="477" actId="14100"/>
          <ac:picMkLst>
            <pc:docMk/>
            <pc:sldMk cId="4002214135" sldId="478"/>
            <ac:picMk id="5" creationId="{52E0E70D-B9EA-42C7-936F-362A2130652D}"/>
          </ac:picMkLst>
        </pc:picChg>
      </pc:sldChg>
      <pc:sldChg chg="addSp delSp modSp new mod setBg setClrOvrMap">
        <pc:chgData name="Tracey  Richardson" userId="258958d7-2896-4131-94d6-c9d3b15c73c6" providerId="ADAL" clId="{CAA52749-BDAA-45DE-B04F-F2AE26A839D0}" dt="2023-08-09T07:45:22.508" v="4544" actId="255"/>
        <pc:sldMkLst>
          <pc:docMk/>
          <pc:sldMk cId="2006158536" sldId="479"/>
        </pc:sldMkLst>
        <pc:spChg chg="mod">
          <ac:chgData name="Tracey  Richardson" userId="258958d7-2896-4131-94d6-c9d3b15c73c6" providerId="ADAL" clId="{CAA52749-BDAA-45DE-B04F-F2AE26A839D0}" dt="2023-08-04T23:12:52.193" v="724" actId="20577"/>
          <ac:spMkLst>
            <pc:docMk/>
            <pc:sldMk cId="2006158536" sldId="479"/>
            <ac:spMk id="2" creationId="{13E5A7C3-290D-FFA8-9FF2-55D4FA6E098C}"/>
          </ac:spMkLst>
        </pc:spChg>
        <pc:spChg chg="mod">
          <ac:chgData name="Tracey  Richardson" userId="258958d7-2896-4131-94d6-c9d3b15c73c6" providerId="ADAL" clId="{CAA52749-BDAA-45DE-B04F-F2AE26A839D0}" dt="2023-08-09T07:45:22.508" v="4544" actId="255"/>
          <ac:spMkLst>
            <pc:docMk/>
            <pc:sldMk cId="2006158536" sldId="479"/>
            <ac:spMk id="3" creationId="{BD10AEFF-5BCB-3EA5-ACDE-835A6BE39300}"/>
          </ac:spMkLst>
        </pc:spChg>
        <pc:spChg chg="add del">
          <ac:chgData name="Tracey  Richardson" userId="258958d7-2896-4131-94d6-c9d3b15c73c6" providerId="ADAL" clId="{CAA52749-BDAA-45DE-B04F-F2AE26A839D0}" dt="2023-08-04T23:12:34.380" v="662" actId="26606"/>
          <ac:spMkLst>
            <pc:docMk/>
            <pc:sldMk cId="2006158536" sldId="479"/>
            <ac:spMk id="9" creationId="{990D0034-F768-41E7-85D4-F38C4DE85770}"/>
          </ac:spMkLst>
        </pc:spChg>
        <pc:spChg chg="add del">
          <ac:chgData name="Tracey  Richardson" userId="258958d7-2896-4131-94d6-c9d3b15c73c6" providerId="ADAL" clId="{CAA52749-BDAA-45DE-B04F-F2AE26A839D0}" dt="2023-08-04T23:12:34.380" v="662" actId="26606"/>
          <ac:spMkLst>
            <pc:docMk/>
            <pc:sldMk cId="2006158536" sldId="479"/>
            <ac:spMk id="11" creationId="{95B38FD6-641F-41BF-B466-C1C6366420F0}"/>
          </ac:spMkLst>
        </pc:spChg>
        <pc:spChg chg="add del">
          <ac:chgData name="Tracey  Richardson" userId="258958d7-2896-4131-94d6-c9d3b15c73c6" providerId="ADAL" clId="{CAA52749-BDAA-45DE-B04F-F2AE26A839D0}" dt="2023-08-04T23:12:34.380" v="662" actId="26606"/>
          <ac:spMkLst>
            <pc:docMk/>
            <pc:sldMk cId="2006158536" sldId="479"/>
            <ac:spMk id="15" creationId="{1FE461C7-FF45-427F-83D7-18DFBD48188D}"/>
          </ac:spMkLst>
        </pc:spChg>
        <pc:spChg chg="add">
          <ac:chgData name="Tracey  Richardson" userId="258958d7-2896-4131-94d6-c9d3b15c73c6" providerId="ADAL" clId="{CAA52749-BDAA-45DE-B04F-F2AE26A839D0}" dt="2023-08-04T23:12:34.430" v="663" actId="26606"/>
          <ac:spMkLst>
            <pc:docMk/>
            <pc:sldMk cId="2006158536" sldId="479"/>
            <ac:spMk id="17" creationId="{E844E128-FF69-4E9F-8327-6B504B3C5AE1}"/>
          </ac:spMkLst>
        </pc:spChg>
        <pc:picChg chg="add del">
          <ac:chgData name="Tracey  Richardson" userId="258958d7-2896-4131-94d6-c9d3b15c73c6" providerId="ADAL" clId="{CAA52749-BDAA-45DE-B04F-F2AE26A839D0}" dt="2023-08-04T23:12:34.380" v="662" actId="26606"/>
          <ac:picMkLst>
            <pc:docMk/>
            <pc:sldMk cId="2006158536" sldId="479"/>
            <ac:picMk id="5" creationId="{2795DFD8-C7BD-1D12-04DC-B2E9AFBE733E}"/>
          </ac:picMkLst>
        </pc:picChg>
        <pc:picChg chg="add mod">
          <ac:chgData name="Tracey  Richardson" userId="258958d7-2896-4131-94d6-c9d3b15c73c6" providerId="ADAL" clId="{CAA52749-BDAA-45DE-B04F-F2AE26A839D0}" dt="2023-08-04T23:18:40.757" v="1121" actId="1076"/>
          <ac:picMkLst>
            <pc:docMk/>
            <pc:sldMk cId="2006158536" sldId="479"/>
            <ac:picMk id="18" creationId="{B81C18BB-A954-3147-5BC8-59B40A79E993}"/>
          </ac:picMkLst>
        </pc:picChg>
        <pc:cxnChg chg="add del">
          <ac:chgData name="Tracey  Richardson" userId="258958d7-2896-4131-94d6-c9d3b15c73c6" providerId="ADAL" clId="{CAA52749-BDAA-45DE-B04F-F2AE26A839D0}" dt="2023-08-04T23:12:34.380" v="662" actId="26606"/>
          <ac:cxnSpMkLst>
            <pc:docMk/>
            <pc:sldMk cId="2006158536" sldId="479"/>
            <ac:cxnSpMk id="13" creationId="{6BF9119E-766E-4526-AAE5-639F577C0493}"/>
          </ac:cxnSpMkLst>
        </pc:cxnChg>
        <pc:cxnChg chg="add">
          <ac:chgData name="Tracey  Richardson" userId="258958d7-2896-4131-94d6-c9d3b15c73c6" providerId="ADAL" clId="{CAA52749-BDAA-45DE-B04F-F2AE26A839D0}" dt="2023-08-04T23:12:34.430" v="663" actId="26606"/>
          <ac:cxnSpMkLst>
            <pc:docMk/>
            <pc:sldMk cId="2006158536" sldId="479"/>
            <ac:cxnSpMk id="19" creationId="{055CEADF-09EA-423C-8C45-F94AF44D5AF0}"/>
          </ac:cxnSpMkLst>
        </pc:cxnChg>
      </pc:sldChg>
      <pc:sldChg chg="addSp delSp modSp new mod setBg">
        <pc:chgData name="Tracey  Richardson" userId="258958d7-2896-4131-94d6-c9d3b15c73c6" providerId="ADAL" clId="{CAA52749-BDAA-45DE-B04F-F2AE26A839D0}" dt="2023-08-04T23:00:08.063" v="526" actId="962"/>
        <pc:sldMkLst>
          <pc:docMk/>
          <pc:sldMk cId="653879098" sldId="480"/>
        </pc:sldMkLst>
        <pc:spChg chg="mod">
          <ac:chgData name="Tracey  Richardson" userId="258958d7-2896-4131-94d6-c9d3b15c73c6" providerId="ADAL" clId="{CAA52749-BDAA-45DE-B04F-F2AE26A839D0}" dt="2023-08-04T23:00:04.551" v="524" actId="26606"/>
          <ac:spMkLst>
            <pc:docMk/>
            <pc:sldMk cId="653879098" sldId="480"/>
            <ac:spMk id="2" creationId="{EE293601-9E48-76BC-EE84-FC0C0A406CFD}"/>
          </ac:spMkLst>
        </pc:spChg>
        <pc:spChg chg="del">
          <ac:chgData name="Tracey  Richardson" userId="258958d7-2896-4131-94d6-c9d3b15c73c6" providerId="ADAL" clId="{CAA52749-BDAA-45DE-B04F-F2AE26A839D0}" dt="2023-08-04T22:59:14.202" v="520"/>
          <ac:spMkLst>
            <pc:docMk/>
            <pc:sldMk cId="653879098" sldId="480"/>
            <ac:spMk id="3" creationId="{A113FA04-CDCC-2495-183C-E8D90716A82A}"/>
          </ac:spMkLst>
        </pc:spChg>
        <pc:spChg chg="add del mod">
          <ac:chgData name="Tracey  Richardson" userId="258958d7-2896-4131-94d6-c9d3b15c73c6" providerId="ADAL" clId="{CAA52749-BDAA-45DE-B04F-F2AE26A839D0}" dt="2023-08-04T22:59:15.649" v="521" actId="478"/>
          <ac:spMkLst>
            <pc:docMk/>
            <pc:sldMk cId="653879098" sldId="480"/>
            <ac:spMk id="4" creationId="{7125B687-7FB3-32A9-44AE-AD8B580A487C}"/>
          </ac:spMkLst>
        </pc:spChg>
        <pc:spChg chg="add ord">
          <ac:chgData name="Tracey  Richardson" userId="258958d7-2896-4131-94d6-c9d3b15c73c6" providerId="ADAL" clId="{CAA52749-BDAA-45DE-B04F-F2AE26A839D0}" dt="2023-08-04T23:00:04.551" v="524" actId="26606"/>
          <ac:spMkLst>
            <pc:docMk/>
            <pc:sldMk cId="653879098" sldId="480"/>
            <ac:spMk id="5" creationId="{46ECC010-E738-F9C1-58EE-2D9805F17F64}"/>
          </ac:spMkLst>
        </pc:spChg>
        <pc:spChg chg="add">
          <ac:chgData name="Tracey  Richardson" userId="258958d7-2896-4131-94d6-c9d3b15c73c6" providerId="ADAL" clId="{CAA52749-BDAA-45DE-B04F-F2AE26A839D0}" dt="2023-08-04T23:00:04.551" v="524" actId="26606"/>
          <ac:spMkLst>
            <pc:docMk/>
            <pc:sldMk cId="653879098" sldId="480"/>
            <ac:spMk id="12" creationId="{39E3965E-AC41-4711-9D10-E25ABB132D86}"/>
          </ac:spMkLst>
        </pc:spChg>
        <pc:spChg chg="add">
          <ac:chgData name="Tracey  Richardson" userId="258958d7-2896-4131-94d6-c9d3b15c73c6" providerId="ADAL" clId="{CAA52749-BDAA-45DE-B04F-F2AE26A839D0}" dt="2023-08-04T23:00:04.551" v="524" actId="26606"/>
          <ac:spMkLst>
            <pc:docMk/>
            <pc:sldMk cId="653879098" sldId="480"/>
            <ac:spMk id="16" creationId="{33428ACC-71EC-4171-9527-10983BA6B41D}"/>
          </ac:spMkLst>
        </pc:spChg>
        <pc:spChg chg="add">
          <ac:chgData name="Tracey  Richardson" userId="258958d7-2896-4131-94d6-c9d3b15c73c6" providerId="ADAL" clId="{CAA52749-BDAA-45DE-B04F-F2AE26A839D0}" dt="2023-08-04T23:00:04.551" v="524" actId="26606"/>
          <ac:spMkLst>
            <pc:docMk/>
            <pc:sldMk cId="653879098" sldId="480"/>
            <ac:spMk id="20" creationId="{8D4480B4-953D-41FA-9052-09AB3A026947}"/>
          </ac:spMkLst>
        </pc:spChg>
        <pc:picChg chg="add mod">
          <ac:chgData name="Tracey  Richardson" userId="258958d7-2896-4131-94d6-c9d3b15c73c6" providerId="ADAL" clId="{CAA52749-BDAA-45DE-B04F-F2AE26A839D0}" dt="2023-08-04T23:00:08.063" v="526" actId="962"/>
          <ac:picMkLst>
            <pc:docMk/>
            <pc:sldMk cId="653879098" sldId="480"/>
            <ac:picMk id="7" creationId="{BA663AC5-D3F1-8AEC-8821-55B0CEAB3DA8}"/>
          </ac:picMkLst>
        </pc:picChg>
        <pc:cxnChg chg="add">
          <ac:chgData name="Tracey  Richardson" userId="258958d7-2896-4131-94d6-c9d3b15c73c6" providerId="ADAL" clId="{CAA52749-BDAA-45DE-B04F-F2AE26A839D0}" dt="2023-08-04T23:00:04.551" v="524" actId="26606"/>
          <ac:cxnSpMkLst>
            <pc:docMk/>
            <pc:sldMk cId="653879098" sldId="480"/>
            <ac:cxnSpMk id="14" creationId="{1F5DC8C3-BA5F-4EED-BB9A-A14272BD82A1}"/>
          </ac:cxnSpMkLst>
        </pc:cxnChg>
        <pc:cxnChg chg="add">
          <ac:chgData name="Tracey  Richardson" userId="258958d7-2896-4131-94d6-c9d3b15c73c6" providerId="ADAL" clId="{CAA52749-BDAA-45DE-B04F-F2AE26A839D0}" dt="2023-08-04T23:00:04.551" v="524" actId="26606"/>
          <ac:cxnSpMkLst>
            <pc:docMk/>
            <pc:sldMk cId="653879098" sldId="480"/>
            <ac:cxnSpMk id="18" creationId="{BA22713B-ABB6-4391-97F9-0449A2B9B664}"/>
          </ac:cxnSpMkLst>
        </pc:cxnChg>
      </pc:sldChg>
      <pc:sldChg chg="addSp modSp new mod setBg setClrOvrMap">
        <pc:chgData name="Tracey  Richardson" userId="258958d7-2896-4131-94d6-c9d3b15c73c6" providerId="ADAL" clId="{CAA52749-BDAA-45DE-B04F-F2AE26A839D0}" dt="2023-08-04T23:09:52.004" v="622" actId="27636"/>
        <pc:sldMkLst>
          <pc:docMk/>
          <pc:sldMk cId="511245534" sldId="481"/>
        </pc:sldMkLst>
        <pc:spChg chg="mod">
          <ac:chgData name="Tracey  Richardson" userId="258958d7-2896-4131-94d6-c9d3b15c73c6" providerId="ADAL" clId="{CAA52749-BDAA-45DE-B04F-F2AE26A839D0}" dt="2023-08-04T23:09:39.791" v="618" actId="26606"/>
          <ac:spMkLst>
            <pc:docMk/>
            <pc:sldMk cId="511245534" sldId="481"/>
            <ac:spMk id="2" creationId="{E9154AC2-FBC8-F18E-7435-FF69B98B8359}"/>
          </ac:spMkLst>
        </pc:spChg>
        <pc:spChg chg="mod">
          <ac:chgData name="Tracey  Richardson" userId="258958d7-2896-4131-94d6-c9d3b15c73c6" providerId="ADAL" clId="{CAA52749-BDAA-45DE-B04F-F2AE26A839D0}" dt="2023-08-04T23:09:52.004" v="622" actId="27636"/>
          <ac:spMkLst>
            <pc:docMk/>
            <pc:sldMk cId="511245534" sldId="481"/>
            <ac:spMk id="3" creationId="{02094771-F06A-C428-B5FA-9E7918BEFC33}"/>
          </ac:spMkLst>
        </pc:spChg>
        <pc:spChg chg="add">
          <ac:chgData name="Tracey  Richardson" userId="258958d7-2896-4131-94d6-c9d3b15c73c6" providerId="ADAL" clId="{CAA52749-BDAA-45DE-B04F-F2AE26A839D0}" dt="2023-08-04T23:09:39.791" v="618" actId="26606"/>
          <ac:spMkLst>
            <pc:docMk/>
            <pc:sldMk cId="511245534" sldId="481"/>
            <ac:spMk id="9" creationId="{E844E128-FF69-4E9F-8327-6B504B3C5AE1}"/>
          </ac:spMkLst>
        </pc:spChg>
        <pc:picChg chg="add">
          <ac:chgData name="Tracey  Richardson" userId="258958d7-2896-4131-94d6-c9d3b15c73c6" providerId="ADAL" clId="{CAA52749-BDAA-45DE-B04F-F2AE26A839D0}" dt="2023-08-04T23:09:39.791" v="618" actId="26606"/>
          <ac:picMkLst>
            <pc:docMk/>
            <pc:sldMk cId="511245534" sldId="481"/>
            <ac:picMk id="5" creationId="{EB2DAA18-4E15-9A3B-B397-603E1690E442}"/>
          </ac:picMkLst>
        </pc:picChg>
        <pc:cxnChg chg="add">
          <ac:chgData name="Tracey  Richardson" userId="258958d7-2896-4131-94d6-c9d3b15c73c6" providerId="ADAL" clId="{CAA52749-BDAA-45DE-B04F-F2AE26A839D0}" dt="2023-08-04T23:09:39.791" v="618" actId="26606"/>
          <ac:cxnSpMkLst>
            <pc:docMk/>
            <pc:sldMk cId="511245534" sldId="481"/>
            <ac:cxnSpMk id="11" creationId="{055CEADF-09EA-423C-8C45-F94AF44D5AF0}"/>
          </ac:cxnSpMkLst>
        </pc:cxnChg>
      </pc:sldChg>
      <pc:sldChg chg="addSp delSp modSp new mod ord">
        <pc:chgData name="Tracey  Richardson" userId="258958d7-2896-4131-94d6-c9d3b15c73c6" providerId="ADAL" clId="{CAA52749-BDAA-45DE-B04F-F2AE26A839D0}" dt="2023-08-06T00:31:49.515" v="4383"/>
        <pc:sldMkLst>
          <pc:docMk/>
          <pc:sldMk cId="2190118904" sldId="482"/>
        </pc:sldMkLst>
        <pc:spChg chg="mod">
          <ac:chgData name="Tracey  Richardson" userId="258958d7-2896-4131-94d6-c9d3b15c73c6" providerId="ADAL" clId="{CAA52749-BDAA-45DE-B04F-F2AE26A839D0}" dt="2023-08-05T23:05:01.254" v="1387" actId="20577"/>
          <ac:spMkLst>
            <pc:docMk/>
            <pc:sldMk cId="2190118904" sldId="482"/>
            <ac:spMk id="2" creationId="{3C7628FA-4A57-9F23-1839-37BB9C84E1A1}"/>
          </ac:spMkLst>
        </pc:spChg>
        <pc:spChg chg="del">
          <ac:chgData name="Tracey  Richardson" userId="258958d7-2896-4131-94d6-c9d3b15c73c6" providerId="ADAL" clId="{CAA52749-BDAA-45DE-B04F-F2AE26A839D0}" dt="2023-08-05T23:05:04.492" v="1388" actId="22"/>
          <ac:spMkLst>
            <pc:docMk/>
            <pc:sldMk cId="2190118904" sldId="482"/>
            <ac:spMk id="3" creationId="{E834DF9E-39E8-E628-C5D2-5E8DDF7BDF1C}"/>
          </ac:spMkLst>
        </pc:spChg>
        <pc:picChg chg="add mod ord">
          <ac:chgData name="Tracey  Richardson" userId="258958d7-2896-4131-94d6-c9d3b15c73c6" providerId="ADAL" clId="{CAA52749-BDAA-45DE-B04F-F2AE26A839D0}" dt="2023-08-05T23:06:20.425" v="1395" actId="1076"/>
          <ac:picMkLst>
            <pc:docMk/>
            <pc:sldMk cId="2190118904" sldId="482"/>
            <ac:picMk id="5" creationId="{607078DC-E17A-F69E-474A-0F88ABBCDC87}"/>
          </ac:picMkLst>
        </pc:picChg>
        <pc:picChg chg="add mod">
          <ac:chgData name="Tracey  Richardson" userId="258958d7-2896-4131-94d6-c9d3b15c73c6" providerId="ADAL" clId="{CAA52749-BDAA-45DE-B04F-F2AE26A839D0}" dt="2023-08-05T23:06:00.949" v="1394" actId="1076"/>
          <ac:picMkLst>
            <pc:docMk/>
            <pc:sldMk cId="2190118904" sldId="482"/>
            <ac:picMk id="7" creationId="{F050A8D0-EB6B-C1FC-1854-A288FE71F149}"/>
          </ac:picMkLst>
        </pc:picChg>
      </pc:sldChg>
      <pc:sldChg chg="addSp delSp modSp add mod ord">
        <pc:chgData name="Tracey  Richardson" userId="258958d7-2896-4131-94d6-c9d3b15c73c6" providerId="ADAL" clId="{CAA52749-BDAA-45DE-B04F-F2AE26A839D0}" dt="2023-08-06T00:36:52.064" v="4428"/>
        <pc:sldMkLst>
          <pc:docMk/>
          <pc:sldMk cId="1588358172" sldId="483"/>
        </pc:sldMkLst>
        <pc:spChg chg="mod">
          <ac:chgData name="Tracey  Richardson" userId="258958d7-2896-4131-94d6-c9d3b15c73c6" providerId="ADAL" clId="{CAA52749-BDAA-45DE-B04F-F2AE26A839D0}" dt="2023-08-05T23:09:36.310" v="1493" actId="20577"/>
          <ac:spMkLst>
            <pc:docMk/>
            <pc:sldMk cId="1588358172" sldId="483"/>
            <ac:spMk id="2" creationId="{3C7628FA-4A57-9F23-1839-37BB9C84E1A1}"/>
          </ac:spMkLst>
        </pc:spChg>
        <pc:spChg chg="add del mod">
          <ac:chgData name="Tracey  Richardson" userId="258958d7-2896-4131-94d6-c9d3b15c73c6" providerId="ADAL" clId="{CAA52749-BDAA-45DE-B04F-F2AE26A839D0}" dt="2023-08-05T23:09:22.530" v="1491" actId="478"/>
          <ac:spMkLst>
            <pc:docMk/>
            <pc:sldMk cId="1588358172" sldId="483"/>
            <ac:spMk id="4" creationId="{9D2CCEBC-DCEF-F32A-EAF6-9F1DB14E4399}"/>
          </ac:spMkLst>
        </pc:spChg>
        <pc:picChg chg="del mod">
          <ac:chgData name="Tracey  Richardson" userId="258958d7-2896-4131-94d6-c9d3b15c73c6" providerId="ADAL" clId="{CAA52749-BDAA-45DE-B04F-F2AE26A839D0}" dt="2023-08-05T23:09:15.322" v="1489" actId="478"/>
          <ac:picMkLst>
            <pc:docMk/>
            <pc:sldMk cId="1588358172" sldId="483"/>
            <ac:picMk id="5" creationId="{607078DC-E17A-F69E-474A-0F88ABBCDC87}"/>
          </ac:picMkLst>
        </pc:picChg>
        <pc:picChg chg="add mod">
          <ac:chgData name="Tracey  Richardson" userId="258958d7-2896-4131-94d6-c9d3b15c73c6" providerId="ADAL" clId="{CAA52749-BDAA-45DE-B04F-F2AE26A839D0}" dt="2023-08-05T23:09:31.470" v="1492" actId="1076"/>
          <ac:picMkLst>
            <pc:docMk/>
            <pc:sldMk cId="1588358172" sldId="483"/>
            <ac:picMk id="8" creationId="{9D548EA0-4CE4-1369-1CA3-0ED6E261FC2E}"/>
          </ac:picMkLst>
        </pc:picChg>
      </pc:sldChg>
      <pc:sldChg chg="addSp delSp modSp new mod setBg">
        <pc:chgData name="Tracey  Richardson" userId="258958d7-2896-4131-94d6-c9d3b15c73c6" providerId="ADAL" clId="{CAA52749-BDAA-45DE-B04F-F2AE26A839D0}" dt="2023-08-09T18:18:35.090" v="4604" actId="14100"/>
        <pc:sldMkLst>
          <pc:docMk/>
          <pc:sldMk cId="2896899486" sldId="484"/>
        </pc:sldMkLst>
        <pc:spChg chg="del mod">
          <ac:chgData name="Tracey  Richardson" userId="258958d7-2896-4131-94d6-c9d3b15c73c6" providerId="ADAL" clId="{CAA52749-BDAA-45DE-B04F-F2AE26A839D0}" dt="2023-08-05T23:15:36.398" v="1503" actId="478"/>
          <ac:spMkLst>
            <pc:docMk/>
            <pc:sldMk cId="2896899486" sldId="484"/>
            <ac:spMk id="2" creationId="{FC78189F-22E8-1C60-9EAB-E07EDCC91EE9}"/>
          </ac:spMkLst>
        </pc:spChg>
        <pc:spChg chg="mod">
          <ac:chgData name="Tracey  Richardson" userId="258958d7-2896-4131-94d6-c9d3b15c73c6" providerId="ADAL" clId="{CAA52749-BDAA-45DE-B04F-F2AE26A839D0}" dt="2023-08-09T18:18:35.090" v="4604" actId="14100"/>
          <ac:spMkLst>
            <pc:docMk/>
            <pc:sldMk cId="2896899486" sldId="484"/>
            <ac:spMk id="3" creationId="{84BCC8D4-206B-77AE-F6C2-E48E753ADC0A}"/>
          </ac:spMkLst>
        </pc:spChg>
        <pc:spChg chg="add del">
          <ac:chgData name="Tracey  Richardson" userId="258958d7-2896-4131-94d6-c9d3b15c73c6" providerId="ADAL" clId="{CAA52749-BDAA-45DE-B04F-F2AE26A839D0}" dt="2023-08-05T23:15:42.277" v="1504" actId="26606"/>
          <ac:spMkLst>
            <pc:docMk/>
            <pc:sldMk cId="2896899486" sldId="484"/>
            <ac:spMk id="9" creationId="{67B74F2B-9534-4540-96B0-5C8E958B940F}"/>
          </ac:spMkLst>
        </pc:spChg>
        <pc:spChg chg="add del">
          <ac:chgData name="Tracey  Richardson" userId="258958d7-2896-4131-94d6-c9d3b15c73c6" providerId="ADAL" clId="{CAA52749-BDAA-45DE-B04F-F2AE26A839D0}" dt="2023-08-05T23:32:57.458" v="1895" actId="26606"/>
          <ac:spMkLst>
            <pc:docMk/>
            <pc:sldMk cId="2896899486" sldId="484"/>
            <ac:spMk id="16" creationId="{67B74F2B-9534-4540-96B0-5C8E958B940F}"/>
          </ac:spMkLst>
        </pc:spChg>
        <pc:spChg chg="add del">
          <ac:chgData name="Tracey  Richardson" userId="258958d7-2896-4131-94d6-c9d3b15c73c6" providerId="ADAL" clId="{CAA52749-BDAA-45DE-B04F-F2AE26A839D0}" dt="2023-08-05T23:32:57.458" v="1895" actId="26606"/>
          <ac:spMkLst>
            <pc:docMk/>
            <pc:sldMk cId="2896899486" sldId="484"/>
            <ac:spMk id="20" creationId="{C1B60310-C5C3-46A0-A452-2A0B008434DA}"/>
          </ac:spMkLst>
        </pc:spChg>
        <pc:spChg chg="add del">
          <ac:chgData name="Tracey  Richardson" userId="258958d7-2896-4131-94d6-c9d3b15c73c6" providerId="ADAL" clId="{CAA52749-BDAA-45DE-B04F-F2AE26A839D0}" dt="2023-08-05T23:32:53.725" v="1892" actId="26606"/>
          <ac:spMkLst>
            <pc:docMk/>
            <pc:sldMk cId="2896899486" sldId="484"/>
            <ac:spMk id="25" creationId="{0AB6E427-3F73-4C06-A5D5-AE52C3883B50}"/>
          </ac:spMkLst>
        </pc:spChg>
        <pc:spChg chg="add del">
          <ac:chgData name="Tracey  Richardson" userId="258958d7-2896-4131-94d6-c9d3b15c73c6" providerId="ADAL" clId="{CAA52749-BDAA-45DE-B04F-F2AE26A839D0}" dt="2023-08-05T23:32:53.725" v="1892" actId="26606"/>
          <ac:spMkLst>
            <pc:docMk/>
            <pc:sldMk cId="2896899486" sldId="484"/>
            <ac:spMk id="27" creationId="{D8C9BDAA-0390-4B39-9B5C-BC95E5120DA4}"/>
          </ac:spMkLst>
        </pc:spChg>
        <pc:spChg chg="add del">
          <ac:chgData name="Tracey  Richardson" userId="258958d7-2896-4131-94d6-c9d3b15c73c6" providerId="ADAL" clId="{CAA52749-BDAA-45DE-B04F-F2AE26A839D0}" dt="2023-08-05T23:32:57.449" v="1894" actId="26606"/>
          <ac:spMkLst>
            <pc:docMk/>
            <pc:sldMk cId="2896899486" sldId="484"/>
            <ac:spMk id="31" creationId="{13BCCAE5-A35B-4B66-A4A7-E23C34A403A4}"/>
          </ac:spMkLst>
        </pc:spChg>
        <pc:spChg chg="add del">
          <ac:chgData name="Tracey  Richardson" userId="258958d7-2896-4131-94d6-c9d3b15c73c6" providerId="ADAL" clId="{CAA52749-BDAA-45DE-B04F-F2AE26A839D0}" dt="2023-08-05T23:32:57.449" v="1894" actId="26606"/>
          <ac:spMkLst>
            <pc:docMk/>
            <pc:sldMk cId="2896899486" sldId="484"/>
            <ac:spMk id="33" creationId="{CB06839E-D8C3-4A74-BA2B-3B97E7B2CDB5}"/>
          </ac:spMkLst>
        </pc:spChg>
        <pc:spChg chg="add">
          <ac:chgData name="Tracey  Richardson" userId="258958d7-2896-4131-94d6-c9d3b15c73c6" providerId="ADAL" clId="{CAA52749-BDAA-45DE-B04F-F2AE26A839D0}" dt="2023-08-05T23:32:57.458" v="1895" actId="26606"/>
          <ac:spMkLst>
            <pc:docMk/>
            <pc:sldMk cId="2896899486" sldId="484"/>
            <ac:spMk id="35" creationId="{13BCCAE5-A35B-4B66-A4A7-E23C34A403A4}"/>
          </ac:spMkLst>
        </pc:spChg>
        <pc:spChg chg="add">
          <ac:chgData name="Tracey  Richardson" userId="258958d7-2896-4131-94d6-c9d3b15c73c6" providerId="ADAL" clId="{CAA52749-BDAA-45DE-B04F-F2AE26A839D0}" dt="2023-08-05T23:32:57.458" v="1895" actId="26606"/>
          <ac:spMkLst>
            <pc:docMk/>
            <pc:sldMk cId="2896899486" sldId="484"/>
            <ac:spMk id="37" creationId="{FEC9799F-A0B8-45B9-8164-71F2838922CE}"/>
          </ac:spMkLst>
        </pc:spChg>
        <pc:picChg chg="add del mod">
          <ac:chgData name="Tracey  Richardson" userId="258958d7-2896-4131-94d6-c9d3b15c73c6" providerId="ADAL" clId="{CAA52749-BDAA-45DE-B04F-F2AE26A839D0}" dt="2023-08-05T23:32:37.898" v="1889" actId="478"/>
          <ac:picMkLst>
            <pc:docMk/>
            <pc:sldMk cId="2896899486" sldId="484"/>
            <ac:picMk id="5" creationId="{A9C0DC61-0E85-196F-C180-E378D7EEB506}"/>
          </ac:picMkLst>
        </pc:picChg>
        <pc:picChg chg="add mod">
          <ac:chgData name="Tracey  Richardson" userId="258958d7-2896-4131-94d6-c9d3b15c73c6" providerId="ADAL" clId="{CAA52749-BDAA-45DE-B04F-F2AE26A839D0}" dt="2023-08-05T23:32:57.458" v="1895" actId="26606"/>
          <ac:picMkLst>
            <pc:docMk/>
            <pc:sldMk cId="2896899486" sldId="484"/>
            <ac:picMk id="6" creationId="{396E61B1-4BE3-450F-2734-C860FA334133}"/>
          </ac:picMkLst>
        </pc:picChg>
        <pc:cxnChg chg="add del">
          <ac:chgData name="Tracey  Richardson" userId="258958d7-2896-4131-94d6-c9d3b15c73c6" providerId="ADAL" clId="{CAA52749-BDAA-45DE-B04F-F2AE26A839D0}" dt="2023-08-05T23:15:42.277" v="1504" actId="26606"/>
          <ac:cxnSpMkLst>
            <pc:docMk/>
            <pc:sldMk cId="2896899486" sldId="484"/>
            <ac:cxnSpMk id="11" creationId="{33BECB2B-2CFA-412C-880F-C4B60974936F}"/>
          </ac:cxnSpMkLst>
        </pc:cxnChg>
        <pc:cxnChg chg="add del">
          <ac:chgData name="Tracey  Richardson" userId="258958d7-2896-4131-94d6-c9d3b15c73c6" providerId="ADAL" clId="{CAA52749-BDAA-45DE-B04F-F2AE26A839D0}" dt="2023-08-05T23:32:57.458" v="1895" actId="26606"/>
          <ac:cxnSpMkLst>
            <pc:docMk/>
            <pc:sldMk cId="2896899486" sldId="484"/>
            <ac:cxnSpMk id="18" creationId="{33BECB2B-2CFA-412C-880F-C4B60974936F}"/>
          </ac:cxnSpMkLst>
        </pc:cxnChg>
        <pc:cxnChg chg="add del">
          <ac:chgData name="Tracey  Richardson" userId="258958d7-2896-4131-94d6-c9d3b15c73c6" providerId="ADAL" clId="{CAA52749-BDAA-45DE-B04F-F2AE26A839D0}" dt="2023-08-05T23:32:53.725" v="1892" actId="26606"/>
          <ac:cxnSpMkLst>
            <pc:docMk/>
            <pc:sldMk cId="2896899486" sldId="484"/>
            <ac:cxnSpMk id="29" creationId="{E04A321A-A039-4720-87B4-66A4210E0D57}"/>
          </ac:cxnSpMkLst>
        </pc:cxnChg>
        <pc:cxnChg chg="add del">
          <ac:chgData name="Tracey  Richardson" userId="258958d7-2896-4131-94d6-c9d3b15c73c6" providerId="ADAL" clId="{CAA52749-BDAA-45DE-B04F-F2AE26A839D0}" dt="2023-08-05T23:32:57.449" v="1894" actId="26606"/>
          <ac:cxnSpMkLst>
            <pc:docMk/>
            <pc:sldMk cId="2896899486" sldId="484"/>
            <ac:cxnSpMk id="32" creationId="{6987BDFB-DE64-4B56-B44F-45FAE19FA94E}"/>
          </ac:cxnSpMkLst>
        </pc:cxnChg>
        <pc:cxnChg chg="add">
          <ac:chgData name="Tracey  Richardson" userId="258958d7-2896-4131-94d6-c9d3b15c73c6" providerId="ADAL" clId="{CAA52749-BDAA-45DE-B04F-F2AE26A839D0}" dt="2023-08-05T23:32:57.458" v="1895" actId="26606"/>
          <ac:cxnSpMkLst>
            <pc:docMk/>
            <pc:sldMk cId="2896899486" sldId="484"/>
            <ac:cxnSpMk id="36" creationId="{6987BDFB-DE64-4B56-B44F-45FAE19FA94E}"/>
          </ac:cxnSpMkLst>
        </pc:cxnChg>
      </pc:sldChg>
      <pc:sldChg chg="addSp modSp new mod setBg">
        <pc:chgData name="Tracey  Richardson" userId="258958d7-2896-4131-94d6-c9d3b15c73c6" providerId="ADAL" clId="{CAA52749-BDAA-45DE-B04F-F2AE26A839D0}" dt="2023-08-09T18:22:35.558" v="4605" actId="20577"/>
        <pc:sldMkLst>
          <pc:docMk/>
          <pc:sldMk cId="1813484966" sldId="485"/>
        </pc:sldMkLst>
        <pc:spChg chg="mod">
          <ac:chgData name="Tracey  Richardson" userId="258958d7-2896-4131-94d6-c9d3b15c73c6" providerId="ADAL" clId="{CAA52749-BDAA-45DE-B04F-F2AE26A839D0}" dt="2023-08-05T23:30:51.971" v="1866" actId="26606"/>
          <ac:spMkLst>
            <pc:docMk/>
            <pc:sldMk cId="1813484966" sldId="485"/>
            <ac:spMk id="2" creationId="{5985719E-B6E4-8108-DABE-F4ED8ECF2E83}"/>
          </ac:spMkLst>
        </pc:spChg>
        <pc:spChg chg="mod">
          <ac:chgData name="Tracey  Richardson" userId="258958d7-2896-4131-94d6-c9d3b15c73c6" providerId="ADAL" clId="{CAA52749-BDAA-45DE-B04F-F2AE26A839D0}" dt="2023-08-09T18:22:35.558" v="4605" actId="20577"/>
          <ac:spMkLst>
            <pc:docMk/>
            <pc:sldMk cId="1813484966" sldId="485"/>
            <ac:spMk id="3" creationId="{DD9BE46E-A621-2716-552E-4D355DEE488D}"/>
          </ac:spMkLst>
        </pc:spChg>
        <pc:spChg chg="add">
          <ac:chgData name="Tracey  Richardson" userId="258958d7-2896-4131-94d6-c9d3b15c73c6" providerId="ADAL" clId="{CAA52749-BDAA-45DE-B04F-F2AE26A839D0}" dt="2023-08-05T23:30:51.971" v="1866" actId="26606"/>
          <ac:spMkLst>
            <pc:docMk/>
            <pc:sldMk cId="1813484966" sldId="485"/>
            <ac:spMk id="9" creationId="{67B74F2B-9534-4540-96B0-5C8E958B940F}"/>
          </ac:spMkLst>
        </pc:spChg>
        <pc:picChg chg="add">
          <ac:chgData name="Tracey  Richardson" userId="258958d7-2896-4131-94d6-c9d3b15c73c6" providerId="ADAL" clId="{CAA52749-BDAA-45DE-B04F-F2AE26A839D0}" dt="2023-08-05T23:30:51.971" v="1866" actId="26606"/>
          <ac:picMkLst>
            <pc:docMk/>
            <pc:sldMk cId="1813484966" sldId="485"/>
            <ac:picMk id="5" creationId="{3C92098F-CA59-40EF-75BE-92CECDC6FCA0}"/>
          </ac:picMkLst>
        </pc:picChg>
        <pc:cxnChg chg="add">
          <ac:chgData name="Tracey  Richardson" userId="258958d7-2896-4131-94d6-c9d3b15c73c6" providerId="ADAL" clId="{CAA52749-BDAA-45DE-B04F-F2AE26A839D0}" dt="2023-08-05T23:30:51.971" v="1866" actId="26606"/>
          <ac:cxnSpMkLst>
            <pc:docMk/>
            <pc:sldMk cId="1813484966" sldId="485"/>
            <ac:cxnSpMk id="11" creationId="{33BECB2B-2CFA-412C-880F-C4B60974936F}"/>
          </ac:cxnSpMkLst>
        </pc:cxnChg>
      </pc:sldChg>
      <pc:sldChg chg="addSp delSp modSp new mod setBg setClrOvrMap">
        <pc:chgData name="Tracey  Richardson" userId="258958d7-2896-4131-94d6-c9d3b15c73c6" providerId="ADAL" clId="{CAA52749-BDAA-45DE-B04F-F2AE26A839D0}" dt="2023-08-05T23:39:48.543" v="1919" actId="1076"/>
        <pc:sldMkLst>
          <pc:docMk/>
          <pc:sldMk cId="3110795711" sldId="486"/>
        </pc:sldMkLst>
        <pc:spChg chg="del mod">
          <ac:chgData name="Tracey  Richardson" userId="258958d7-2896-4131-94d6-c9d3b15c73c6" providerId="ADAL" clId="{CAA52749-BDAA-45DE-B04F-F2AE26A839D0}" dt="2023-08-05T23:20:21.054" v="1527" actId="478"/>
          <ac:spMkLst>
            <pc:docMk/>
            <pc:sldMk cId="3110795711" sldId="486"/>
            <ac:spMk id="2" creationId="{04671F5F-2998-B1B0-7C5D-B21D7B025056}"/>
          </ac:spMkLst>
        </pc:spChg>
        <pc:spChg chg="mod">
          <ac:chgData name="Tracey  Richardson" userId="258958d7-2896-4131-94d6-c9d3b15c73c6" providerId="ADAL" clId="{CAA52749-BDAA-45DE-B04F-F2AE26A839D0}" dt="2023-08-05T23:20:35.375" v="1532" actId="27636"/>
          <ac:spMkLst>
            <pc:docMk/>
            <pc:sldMk cId="3110795711" sldId="486"/>
            <ac:spMk id="3" creationId="{54FF1B7F-06ED-716E-6DED-9A936BBA360F}"/>
          </ac:spMkLst>
        </pc:spChg>
        <pc:spChg chg="add">
          <ac:chgData name="Tracey  Richardson" userId="258958d7-2896-4131-94d6-c9d3b15c73c6" providerId="ADAL" clId="{CAA52749-BDAA-45DE-B04F-F2AE26A839D0}" dt="2023-08-05T23:20:11.766" v="1526" actId="26606"/>
          <ac:spMkLst>
            <pc:docMk/>
            <pc:sldMk cId="3110795711" sldId="486"/>
            <ac:spMk id="9" creationId="{E844E128-FF69-4E9F-8327-6B504B3C5AE1}"/>
          </ac:spMkLst>
        </pc:spChg>
        <pc:picChg chg="add del mod">
          <ac:chgData name="Tracey  Richardson" userId="258958d7-2896-4131-94d6-c9d3b15c73c6" providerId="ADAL" clId="{CAA52749-BDAA-45DE-B04F-F2AE26A839D0}" dt="2023-08-05T23:34:31.955" v="1901" actId="21"/>
          <ac:picMkLst>
            <pc:docMk/>
            <pc:sldMk cId="3110795711" sldId="486"/>
            <ac:picMk id="5" creationId="{1E5B781E-E499-F651-33AC-826C28C2D3F8}"/>
          </ac:picMkLst>
        </pc:picChg>
        <pc:picChg chg="add mod">
          <ac:chgData name="Tracey  Richardson" userId="258958d7-2896-4131-94d6-c9d3b15c73c6" providerId="ADAL" clId="{CAA52749-BDAA-45DE-B04F-F2AE26A839D0}" dt="2023-08-05T23:39:48.543" v="1919" actId="1076"/>
          <ac:picMkLst>
            <pc:docMk/>
            <pc:sldMk cId="3110795711" sldId="486"/>
            <ac:picMk id="6" creationId="{253E1EFE-30AC-9FD1-1AEF-4BEEC6F183D9}"/>
          </ac:picMkLst>
        </pc:picChg>
        <pc:picChg chg="add mod">
          <ac:chgData name="Tracey  Richardson" userId="258958d7-2896-4131-94d6-c9d3b15c73c6" providerId="ADAL" clId="{CAA52749-BDAA-45DE-B04F-F2AE26A839D0}" dt="2023-08-05T23:39:43.604" v="1918" actId="1076"/>
          <ac:picMkLst>
            <pc:docMk/>
            <pc:sldMk cId="3110795711" sldId="486"/>
            <ac:picMk id="8" creationId="{8484C1D0-F2FA-09EB-058C-A1BAB9077650}"/>
          </ac:picMkLst>
        </pc:picChg>
        <pc:cxnChg chg="add">
          <ac:chgData name="Tracey  Richardson" userId="258958d7-2896-4131-94d6-c9d3b15c73c6" providerId="ADAL" clId="{CAA52749-BDAA-45DE-B04F-F2AE26A839D0}" dt="2023-08-05T23:20:11.766" v="1526" actId="26606"/>
          <ac:cxnSpMkLst>
            <pc:docMk/>
            <pc:sldMk cId="3110795711" sldId="486"/>
            <ac:cxnSpMk id="11" creationId="{055CEADF-09EA-423C-8C45-F94AF44D5AF0}"/>
          </ac:cxnSpMkLst>
        </pc:cxnChg>
      </pc:sldChg>
      <pc:sldChg chg="addSp delSp modSp new mod setBg">
        <pc:chgData name="Tracey  Richardson" userId="258958d7-2896-4131-94d6-c9d3b15c73c6" providerId="ADAL" clId="{CAA52749-BDAA-45DE-B04F-F2AE26A839D0}" dt="2023-08-05T23:52:15.749" v="2289" actId="1076"/>
        <pc:sldMkLst>
          <pc:docMk/>
          <pc:sldMk cId="2870895990" sldId="487"/>
        </pc:sldMkLst>
        <pc:spChg chg="mod">
          <ac:chgData name="Tracey  Richardson" userId="258958d7-2896-4131-94d6-c9d3b15c73c6" providerId="ADAL" clId="{CAA52749-BDAA-45DE-B04F-F2AE26A839D0}" dt="2023-08-05T23:50:32.626" v="2245" actId="26606"/>
          <ac:spMkLst>
            <pc:docMk/>
            <pc:sldMk cId="2870895990" sldId="487"/>
            <ac:spMk id="2" creationId="{363EA1D6-7C1D-4F72-1FB8-49C6C3BE988F}"/>
          </ac:spMkLst>
        </pc:spChg>
        <pc:spChg chg="del">
          <ac:chgData name="Tracey  Richardson" userId="258958d7-2896-4131-94d6-c9d3b15c73c6" providerId="ADAL" clId="{CAA52749-BDAA-45DE-B04F-F2AE26A839D0}" dt="2023-08-05T23:44:07.243" v="1933" actId="22"/>
          <ac:spMkLst>
            <pc:docMk/>
            <pc:sldMk cId="2870895990" sldId="487"/>
            <ac:spMk id="3" creationId="{9860742D-8CFA-E266-E03A-F64CD7CAB20A}"/>
          </ac:spMkLst>
        </pc:spChg>
        <pc:spChg chg="add mod">
          <ac:chgData name="Tracey  Richardson" userId="258958d7-2896-4131-94d6-c9d3b15c73c6" providerId="ADAL" clId="{CAA52749-BDAA-45DE-B04F-F2AE26A839D0}" dt="2023-08-05T23:52:10.484" v="2288" actId="14100"/>
          <ac:spMkLst>
            <pc:docMk/>
            <pc:sldMk cId="2870895990" sldId="487"/>
            <ac:spMk id="6" creationId="{54B1880C-A85C-9F18-9DE3-AC1F98F4E2D0}"/>
          </ac:spMkLst>
        </pc:spChg>
        <pc:spChg chg="add del">
          <ac:chgData name="Tracey  Richardson" userId="258958d7-2896-4131-94d6-c9d3b15c73c6" providerId="ADAL" clId="{CAA52749-BDAA-45DE-B04F-F2AE26A839D0}" dt="2023-08-05T23:50:32.626" v="2245" actId="26606"/>
          <ac:spMkLst>
            <pc:docMk/>
            <pc:sldMk cId="2870895990" sldId="487"/>
            <ac:spMk id="10" creationId="{39E3965E-AC41-4711-9D10-E25ABB132D86}"/>
          </ac:spMkLst>
        </pc:spChg>
        <pc:spChg chg="add del">
          <ac:chgData name="Tracey  Richardson" userId="258958d7-2896-4131-94d6-c9d3b15c73c6" providerId="ADAL" clId="{CAA52749-BDAA-45DE-B04F-F2AE26A839D0}" dt="2023-08-05T23:50:32.626" v="2245" actId="26606"/>
          <ac:spMkLst>
            <pc:docMk/>
            <pc:sldMk cId="2870895990" sldId="487"/>
            <ac:spMk id="14" creationId="{F452A527-3631-41ED-858D-3777A7D1496A}"/>
          </ac:spMkLst>
        </pc:spChg>
        <pc:spChg chg="add">
          <ac:chgData name="Tracey  Richardson" userId="258958d7-2896-4131-94d6-c9d3b15c73c6" providerId="ADAL" clId="{CAA52749-BDAA-45DE-B04F-F2AE26A839D0}" dt="2023-08-05T23:50:32.626" v="2245" actId="26606"/>
          <ac:spMkLst>
            <pc:docMk/>
            <pc:sldMk cId="2870895990" sldId="487"/>
            <ac:spMk id="21" creationId="{08CB54FC-0B2A-4107-9A70-958B90B76585}"/>
          </ac:spMkLst>
        </pc:spChg>
        <pc:spChg chg="add">
          <ac:chgData name="Tracey  Richardson" userId="258958d7-2896-4131-94d6-c9d3b15c73c6" providerId="ADAL" clId="{CAA52749-BDAA-45DE-B04F-F2AE26A839D0}" dt="2023-08-05T23:50:32.626" v="2245" actId="26606"/>
          <ac:spMkLst>
            <pc:docMk/>
            <pc:sldMk cId="2870895990" sldId="487"/>
            <ac:spMk id="25" creationId="{9AA76026-5689-4584-8D93-D71D739E61B5}"/>
          </ac:spMkLst>
        </pc:spChg>
        <pc:picChg chg="add mod ord">
          <ac:chgData name="Tracey  Richardson" userId="258958d7-2896-4131-94d6-c9d3b15c73c6" providerId="ADAL" clId="{CAA52749-BDAA-45DE-B04F-F2AE26A839D0}" dt="2023-08-05T23:50:32.626" v="2245" actId="26606"/>
          <ac:picMkLst>
            <pc:docMk/>
            <pc:sldMk cId="2870895990" sldId="487"/>
            <ac:picMk id="5" creationId="{E2D84B6A-02CA-50AB-D1D9-27D9B7241E74}"/>
          </ac:picMkLst>
        </pc:picChg>
        <pc:picChg chg="add mod">
          <ac:chgData name="Tracey  Richardson" userId="258958d7-2896-4131-94d6-c9d3b15c73c6" providerId="ADAL" clId="{CAA52749-BDAA-45DE-B04F-F2AE26A839D0}" dt="2023-08-05T23:52:15.749" v="2289" actId="1076"/>
          <ac:picMkLst>
            <pc:docMk/>
            <pc:sldMk cId="2870895990" sldId="487"/>
            <ac:picMk id="8" creationId="{746B471B-6E14-338F-2C22-92834336B916}"/>
          </ac:picMkLst>
        </pc:picChg>
        <pc:cxnChg chg="add del">
          <ac:chgData name="Tracey  Richardson" userId="258958d7-2896-4131-94d6-c9d3b15c73c6" providerId="ADAL" clId="{CAA52749-BDAA-45DE-B04F-F2AE26A839D0}" dt="2023-08-05T23:50:32.626" v="2245" actId="26606"/>
          <ac:cxnSpMkLst>
            <pc:docMk/>
            <pc:sldMk cId="2870895990" sldId="487"/>
            <ac:cxnSpMk id="12" creationId="{1F5DC8C3-BA5F-4EED-BB9A-A14272BD82A1}"/>
          </ac:cxnSpMkLst>
        </pc:cxnChg>
        <pc:cxnChg chg="add del">
          <ac:chgData name="Tracey  Richardson" userId="258958d7-2896-4131-94d6-c9d3b15c73c6" providerId="ADAL" clId="{CAA52749-BDAA-45DE-B04F-F2AE26A839D0}" dt="2023-08-05T23:50:32.626" v="2245" actId="26606"/>
          <ac:cxnSpMkLst>
            <pc:docMk/>
            <pc:sldMk cId="2870895990" sldId="487"/>
            <ac:cxnSpMk id="16" creationId="{D28A9C89-B313-458F-9C85-515930A51A93}"/>
          </ac:cxnSpMkLst>
        </pc:cxnChg>
        <pc:cxnChg chg="add">
          <ac:chgData name="Tracey  Richardson" userId="258958d7-2896-4131-94d6-c9d3b15c73c6" providerId="ADAL" clId="{CAA52749-BDAA-45DE-B04F-F2AE26A839D0}" dt="2023-08-05T23:50:32.626" v="2245" actId="26606"/>
          <ac:cxnSpMkLst>
            <pc:docMk/>
            <pc:sldMk cId="2870895990" sldId="487"/>
            <ac:cxnSpMk id="23" creationId="{7855A9B5-1710-4B19-B0F1-CDFDD4ED5B7E}"/>
          </ac:cxnSpMkLst>
        </pc:cxnChg>
      </pc:sldChg>
      <pc:sldChg chg="addSp delSp modSp new mod ord setBg">
        <pc:chgData name="Tracey  Richardson" userId="258958d7-2896-4131-94d6-c9d3b15c73c6" providerId="ADAL" clId="{CAA52749-BDAA-45DE-B04F-F2AE26A839D0}" dt="2023-08-06T00:31:40.815" v="4381"/>
        <pc:sldMkLst>
          <pc:docMk/>
          <pc:sldMk cId="1801258311" sldId="488"/>
        </pc:sldMkLst>
        <pc:spChg chg="mod">
          <ac:chgData name="Tracey  Richardson" userId="258958d7-2896-4131-94d6-c9d3b15c73c6" providerId="ADAL" clId="{CAA52749-BDAA-45DE-B04F-F2AE26A839D0}" dt="2023-08-06T00:21:22.445" v="4340" actId="27636"/>
          <ac:spMkLst>
            <pc:docMk/>
            <pc:sldMk cId="1801258311" sldId="488"/>
            <ac:spMk id="2" creationId="{8A0D8BA0-4418-77B7-59AF-2E7CCBC58DA3}"/>
          </ac:spMkLst>
        </pc:spChg>
        <pc:spChg chg="add del mod">
          <ac:chgData name="Tracey  Richardson" userId="258958d7-2896-4131-94d6-c9d3b15c73c6" providerId="ADAL" clId="{CAA52749-BDAA-45DE-B04F-F2AE26A839D0}" dt="2023-08-06T00:21:40.346" v="4343" actId="255"/>
          <ac:spMkLst>
            <pc:docMk/>
            <pc:sldMk cId="1801258311" sldId="488"/>
            <ac:spMk id="3" creationId="{572FC7C8-B7C3-346E-E95C-100A8BE7F82E}"/>
          </ac:spMkLst>
        </pc:spChg>
        <pc:spChg chg="add del">
          <ac:chgData name="Tracey  Richardson" userId="258958d7-2896-4131-94d6-c9d3b15c73c6" providerId="ADAL" clId="{CAA52749-BDAA-45DE-B04F-F2AE26A839D0}" dt="2023-08-06T00:21:17.751" v="4338" actId="26606"/>
          <ac:spMkLst>
            <pc:docMk/>
            <pc:sldMk cId="1801258311" sldId="488"/>
            <ac:spMk id="9" creationId="{990D0034-F768-41E7-85D4-F38C4DE85770}"/>
          </ac:spMkLst>
        </pc:spChg>
        <pc:spChg chg="add del">
          <ac:chgData name="Tracey  Richardson" userId="258958d7-2896-4131-94d6-c9d3b15c73c6" providerId="ADAL" clId="{CAA52749-BDAA-45DE-B04F-F2AE26A839D0}" dt="2023-08-06T00:21:17.751" v="4338" actId="26606"/>
          <ac:spMkLst>
            <pc:docMk/>
            <pc:sldMk cId="1801258311" sldId="488"/>
            <ac:spMk id="11" creationId="{95B38FD6-641F-41BF-B466-C1C6366420F0}"/>
          </ac:spMkLst>
        </pc:spChg>
        <pc:spChg chg="add del">
          <ac:chgData name="Tracey  Richardson" userId="258958d7-2896-4131-94d6-c9d3b15c73c6" providerId="ADAL" clId="{CAA52749-BDAA-45DE-B04F-F2AE26A839D0}" dt="2023-08-06T00:21:17.751" v="4338" actId="26606"/>
          <ac:spMkLst>
            <pc:docMk/>
            <pc:sldMk cId="1801258311" sldId="488"/>
            <ac:spMk id="15" creationId="{1FE461C7-FF45-427F-83D7-18DFBD48188D}"/>
          </ac:spMkLst>
        </pc:spChg>
        <pc:spChg chg="add del">
          <ac:chgData name="Tracey  Richardson" userId="258958d7-2896-4131-94d6-c9d3b15c73c6" providerId="ADAL" clId="{CAA52749-BDAA-45DE-B04F-F2AE26A839D0}" dt="2023-08-06T00:21:15.467" v="4335" actId="26606"/>
          <ac:spMkLst>
            <pc:docMk/>
            <pc:sldMk cId="1801258311" sldId="488"/>
            <ac:spMk id="20" creationId="{990D0034-F768-41E7-85D4-F38C4DE85770}"/>
          </ac:spMkLst>
        </pc:spChg>
        <pc:spChg chg="add del">
          <ac:chgData name="Tracey  Richardson" userId="258958d7-2896-4131-94d6-c9d3b15c73c6" providerId="ADAL" clId="{CAA52749-BDAA-45DE-B04F-F2AE26A839D0}" dt="2023-08-06T00:21:15.467" v="4335" actId="26606"/>
          <ac:spMkLst>
            <pc:docMk/>
            <pc:sldMk cId="1801258311" sldId="488"/>
            <ac:spMk id="22" creationId="{95B38FD6-641F-41BF-B466-C1C6366420F0}"/>
          </ac:spMkLst>
        </pc:spChg>
        <pc:spChg chg="add del">
          <ac:chgData name="Tracey  Richardson" userId="258958d7-2896-4131-94d6-c9d3b15c73c6" providerId="ADAL" clId="{CAA52749-BDAA-45DE-B04F-F2AE26A839D0}" dt="2023-08-06T00:21:15.467" v="4335" actId="26606"/>
          <ac:spMkLst>
            <pc:docMk/>
            <pc:sldMk cId="1801258311" sldId="488"/>
            <ac:spMk id="26" creationId="{1FE461C7-FF45-427F-83D7-18DFBD48188D}"/>
          </ac:spMkLst>
        </pc:spChg>
        <pc:spChg chg="add del">
          <ac:chgData name="Tracey  Richardson" userId="258958d7-2896-4131-94d6-c9d3b15c73c6" providerId="ADAL" clId="{CAA52749-BDAA-45DE-B04F-F2AE26A839D0}" dt="2023-08-06T00:21:17.742" v="4337" actId="26606"/>
          <ac:spMkLst>
            <pc:docMk/>
            <pc:sldMk cId="1801258311" sldId="488"/>
            <ac:spMk id="28" creationId="{990D0034-F768-41E7-85D4-F38C4DE85770}"/>
          </ac:spMkLst>
        </pc:spChg>
        <pc:spChg chg="add">
          <ac:chgData name="Tracey  Richardson" userId="258958d7-2896-4131-94d6-c9d3b15c73c6" providerId="ADAL" clId="{CAA52749-BDAA-45DE-B04F-F2AE26A839D0}" dt="2023-08-06T00:21:17.751" v="4338" actId="26606"/>
          <ac:spMkLst>
            <pc:docMk/>
            <pc:sldMk cId="1801258311" sldId="488"/>
            <ac:spMk id="31" creationId="{990D0034-F768-41E7-85D4-F38C4DE85770}"/>
          </ac:spMkLst>
        </pc:spChg>
        <pc:spChg chg="add">
          <ac:chgData name="Tracey  Richardson" userId="258958d7-2896-4131-94d6-c9d3b15c73c6" providerId="ADAL" clId="{CAA52749-BDAA-45DE-B04F-F2AE26A839D0}" dt="2023-08-06T00:21:17.751" v="4338" actId="26606"/>
          <ac:spMkLst>
            <pc:docMk/>
            <pc:sldMk cId="1801258311" sldId="488"/>
            <ac:spMk id="32" creationId="{95B38FD6-641F-41BF-B466-C1C6366420F0}"/>
          </ac:spMkLst>
        </pc:spChg>
        <pc:spChg chg="add">
          <ac:chgData name="Tracey  Richardson" userId="258958d7-2896-4131-94d6-c9d3b15c73c6" providerId="ADAL" clId="{CAA52749-BDAA-45DE-B04F-F2AE26A839D0}" dt="2023-08-06T00:21:17.751" v="4338" actId="26606"/>
          <ac:spMkLst>
            <pc:docMk/>
            <pc:sldMk cId="1801258311" sldId="488"/>
            <ac:spMk id="34" creationId="{1FE461C7-FF45-427F-83D7-18DFBD48188D}"/>
          </ac:spMkLst>
        </pc:spChg>
        <pc:picChg chg="add del mod ord">
          <ac:chgData name="Tracey  Richardson" userId="258958d7-2896-4131-94d6-c9d3b15c73c6" providerId="ADAL" clId="{CAA52749-BDAA-45DE-B04F-F2AE26A839D0}" dt="2023-08-05T23:55:43.801" v="2292" actId="22"/>
          <ac:picMkLst>
            <pc:docMk/>
            <pc:sldMk cId="1801258311" sldId="488"/>
            <ac:picMk id="5" creationId="{335172B5-EEAD-BC01-60EE-E1CC05CFFD77}"/>
          </ac:picMkLst>
        </pc:picChg>
        <pc:picChg chg="add mod ord">
          <ac:chgData name="Tracey  Richardson" userId="258958d7-2896-4131-94d6-c9d3b15c73c6" providerId="ADAL" clId="{CAA52749-BDAA-45DE-B04F-F2AE26A839D0}" dt="2023-08-06T00:21:17.742" v="4337" actId="26606"/>
          <ac:picMkLst>
            <pc:docMk/>
            <pc:sldMk cId="1801258311" sldId="488"/>
            <ac:picMk id="6" creationId="{4F510E4C-8208-B83A-7955-2A9DB332F4E3}"/>
          </ac:picMkLst>
        </pc:picChg>
        <pc:cxnChg chg="add del">
          <ac:chgData name="Tracey  Richardson" userId="258958d7-2896-4131-94d6-c9d3b15c73c6" providerId="ADAL" clId="{CAA52749-BDAA-45DE-B04F-F2AE26A839D0}" dt="2023-08-06T00:21:17.751" v="4338" actId="26606"/>
          <ac:cxnSpMkLst>
            <pc:docMk/>
            <pc:sldMk cId="1801258311" sldId="488"/>
            <ac:cxnSpMk id="13" creationId="{6BF9119E-766E-4526-AAE5-639F577C0493}"/>
          </ac:cxnSpMkLst>
        </pc:cxnChg>
        <pc:cxnChg chg="add del">
          <ac:chgData name="Tracey  Richardson" userId="258958d7-2896-4131-94d6-c9d3b15c73c6" providerId="ADAL" clId="{CAA52749-BDAA-45DE-B04F-F2AE26A839D0}" dt="2023-08-06T00:21:15.467" v="4335" actId="26606"/>
          <ac:cxnSpMkLst>
            <pc:docMk/>
            <pc:sldMk cId="1801258311" sldId="488"/>
            <ac:cxnSpMk id="24" creationId="{6BF9119E-766E-4526-AAE5-639F577C0493}"/>
          </ac:cxnSpMkLst>
        </pc:cxnChg>
        <pc:cxnChg chg="add del">
          <ac:chgData name="Tracey  Richardson" userId="258958d7-2896-4131-94d6-c9d3b15c73c6" providerId="ADAL" clId="{CAA52749-BDAA-45DE-B04F-F2AE26A839D0}" dt="2023-08-06T00:21:17.742" v="4337" actId="26606"/>
          <ac:cxnSpMkLst>
            <pc:docMk/>
            <pc:sldMk cId="1801258311" sldId="488"/>
            <ac:cxnSpMk id="29" creationId="{5A0A5CF6-407C-4691-8122-49DF69D0020D}"/>
          </ac:cxnSpMkLst>
        </pc:cxnChg>
        <pc:cxnChg chg="add">
          <ac:chgData name="Tracey  Richardson" userId="258958d7-2896-4131-94d6-c9d3b15c73c6" providerId="ADAL" clId="{CAA52749-BDAA-45DE-B04F-F2AE26A839D0}" dt="2023-08-06T00:21:17.751" v="4338" actId="26606"/>
          <ac:cxnSpMkLst>
            <pc:docMk/>
            <pc:sldMk cId="1801258311" sldId="488"/>
            <ac:cxnSpMk id="33" creationId="{6BF9119E-766E-4526-AAE5-639F577C0493}"/>
          </ac:cxnSpMkLst>
        </pc:cxnChg>
      </pc:sldChg>
      <pc:sldChg chg="addSp modSp new mod ord setBg setClrOvrMap">
        <pc:chgData name="Tracey  Richardson" userId="258958d7-2896-4131-94d6-c9d3b15c73c6" providerId="ADAL" clId="{CAA52749-BDAA-45DE-B04F-F2AE26A839D0}" dt="2023-08-06T00:32:09.988" v="4385"/>
        <pc:sldMkLst>
          <pc:docMk/>
          <pc:sldMk cId="3355026230" sldId="489"/>
        </pc:sldMkLst>
        <pc:spChg chg="mod">
          <ac:chgData name="Tracey  Richardson" userId="258958d7-2896-4131-94d6-c9d3b15c73c6" providerId="ADAL" clId="{CAA52749-BDAA-45DE-B04F-F2AE26A839D0}" dt="2023-08-06T00:04:17.043" v="3091" actId="26606"/>
          <ac:spMkLst>
            <pc:docMk/>
            <pc:sldMk cId="3355026230" sldId="489"/>
            <ac:spMk id="2" creationId="{5CD3523C-F11F-3E5C-710C-858B609CB302}"/>
          </ac:spMkLst>
        </pc:spChg>
        <pc:spChg chg="mod">
          <ac:chgData name="Tracey  Richardson" userId="258958d7-2896-4131-94d6-c9d3b15c73c6" providerId="ADAL" clId="{CAA52749-BDAA-45DE-B04F-F2AE26A839D0}" dt="2023-08-06T00:04:30.660" v="3092" actId="255"/>
          <ac:spMkLst>
            <pc:docMk/>
            <pc:sldMk cId="3355026230" sldId="489"/>
            <ac:spMk id="3" creationId="{DD38A2DD-AEFA-2215-BBE9-536F278FFFDE}"/>
          </ac:spMkLst>
        </pc:spChg>
        <pc:spChg chg="add">
          <ac:chgData name="Tracey  Richardson" userId="258958d7-2896-4131-94d6-c9d3b15c73c6" providerId="ADAL" clId="{CAA52749-BDAA-45DE-B04F-F2AE26A839D0}" dt="2023-08-06T00:04:17.043" v="3091" actId="26606"/>
          <ac:spMkLst>
            <pc:docMk/>
            <pc:sldMk cId="3355026230" sldId="489"/>
            <ac:spMk id="10" creationId="{E844E128-FF69-4E9F-8327-6B504B3C5AE1}"/>
          </ac:spMkLst>
        </pc:spChg>
        <pc:picChg chg="add mod">
          <ac:chgData name="Tracey  Richardson" userId="258958d7-2896-4131-94d6-c9d3b15c73c6" providerId="ADAL" clId="{CAA52749-BDAA-45DE-B04F-F2AE26A839D0}" dt="2023-08-06T00:04:17.043" v="3091" actId="26606"/>
          <ac:picMkLst>
            <pc:docMk/>
            <pc:sldMk cId="3355026230" sldId="489"/>
            <ac:picMk id="5" creationId="{2F86A56F-0C33-E910-30CA-D76821BA08EC}"/>
          </ac:picMkLst>
        </pc:picChg>
        <pc:cxnChg chg="add">
          <ac:chgData name="Tracey  Richardson" userId="258958d7-2896-4131-94d6-c9d3b15c73c6" providerId="ADAL" clId="{CAA52749-BDAA-45DE-B04F-F2AE26A839D0}" dt="2023-08-06T00:04:17.043" v="3091" actId="26606"/>
          <ac:cxnSpMkLst>
            <pc:docMk/>
            <pc:sldMk cId="3355026230" sldId="489"/>
            <ac:cxnSpMk id="12" creationId="{055CEADF-09EA-423C-8C45-F94AF44D5AF0}"/>
          </ac:cxnSpMkLst>
        </pc:cxnChg>
      </pc:sldChg>
      <pc:sldChg chg="addSp delSp modSp add mod ord setClrOvrMap">
        <pc:chgData name="Tracey  Richardson" userId="258958d7-2896-4131-94d6-c9d3b15c73c6" providerId="ADAL" clId="{CAA52749-BDAA-45DE-B04F-F2AE26A839D0}" dt="2023-08-06T00:35:10.465" v="4403" actId="20578"/>
        <pc:sldMkLst>
          <pc:docMk/>
          <pc:sldMk cId="488998791" sldId="490"/>
        </pc:sldMkLst>
        <pc:spChg chg="mod">
          <ac:chgData name="Tracey  Richardson" userId="258958d7-2896-4131-94d6-c9d3b15c73c6" providerId="ADAL" clId="{CAA52749-BDAA-45DE-B04F-F2AE26A839D0}" dt="2023-08-06T00:18:55.627" v="4298" actId="26606"/>
          <ac:spMkLst>
            <pc:docMk/>
            <pc:sldMk cId="488998791" sldId="490"/>
            <ac:spMk id="2" creationId="{5CD3523C-F11F-3E5C-710C-858B609CB302}"/>
          </ac:spMkLst>
        </pc:spChg>
        <pc:spChg chg="mod ord">
          <ac:chgData name="Tracey  Richardson" userId="258958d7-2896-4131-94d6-c9d3b15c73c6" providerId="ADAL" clId="{CAA52749-BDAA-45DE-B04F-F2AE26A839D0}" dt="2023-08-06T00:19:06.194" v="4300" actId="255"/>
          <ac:spMkLst>
            <pc:docMk/>
            <pc:sldMk cId="488998791" sldId="490"/>
            <ac:spMk id="3" creationId="{DD38A2DD-AEFA-2215-BBE9-536F278FFFDE}"/>
          </ac:spMkLst>
        </pc:spChg>
        <pc:spChg chg="add del">
          <ac:chgData name="Tracey  Richardson" userId="258958d7-2896-4131-94d6-c9d3b15c73c6" providerId="ADAL" clId="{CAA52749-BDAA-45DE-B04F-F2AE26A839D0}" dt="2023-08-06T00:05:30.210" v="3099" actId="26606"/>
          <ac:spMkLst>
            <pc:docMk/>
            <pc:sldMk cId="488998791" sldId="490"/>
            <ac:spMk id="10" creationId="{E844E128-FF69-4E9F-8327-6B504B3C5AE1}"/>
          </ac:spMkLst>
        </pc:spChg>
        <pc:spChg chg="add del">
          <ac:chgData name="Tracey  Richardson" userId="258958d7-2896-4131-94d6-c9d3b15c73c6" providerId="ADAL" clId="{CAA52749-BDAA-45DE-B04F-F2AE26A839D0}" dt="2023-08-06T00:05:30.205" v="3098" actId="26606"/>
          <ac:spMkLst>
            <pc:docMk/>
            <pc:sldMk cId="488998791" sldId="490"/>
            <ac:spMk id="17" creationId="{E844E128-FF69-4E9F-8327-6B504B3C5AE1}"/>
          </ac:spMkLst>
        </pc:spChg>
        <pc:spChg chg="add del">
          <ac:chgData name="Tracey  Richardson" userId="258958d7-2896-4131-94d6-c9d3b15c73c6" providerId="ADAL" clId="{CAA52749-BDAA-45DE-B04F-F2AE26A839D0}" dt="2023-08-06T00:18:42.992" v="4296" actId="26606"/>
          <ac:spMkLst>
            <pc:docMk/>
            <pc:sldMk cId="488998791" sldId="490"/>
            <ac:spMk id="21" creationId="{67B74F2B-9534-4540-96B0-5C8E958B940F}"/>
          </ac:spMkLst>
        </pc:spChg>
        <pc:spChg chg="add del">
          <ac:chgData name="Tracey  Richardson" userId="258958d7-2896-4131-94d6-c9d3b15c73c6" providerId="ADAL" clId="{CAA52749-BDAA-45DE-B04F-F2AE26A839D0}" dt="2023-08-06T00:18:55.627" v="4298" actId="26606"/>
          <ac:spMkLst>
            <pc:docMk/>
            <pc:sldMk cId="488998791" sldId="490"/>
            <ac:spMk id="27" creationId="{990D0034-F768-41E7-85D4-F38C4DE85770}"/>
          </ac:spMkLst>
        </pc:spChg>
        <pc:spChg chg="add">
          <ac:chgData name="Tracey  Richardson" userId="258958d7-2896-4131-94d6-c9d3b15c73c6" providerId="ADAL" clId="{CAA52749-BDAA-45DE-B04F-F2AE26A839D0}" dt="2023-08-06T00:18:55.627" v="4298" actId="26606"/>
          <ac:spMkLst>
            <pc:docMk/>
            <pc:sldMk cId="488998791" sldId="490"/>
            <ac:spMk id="34" creationId="{0AB6E427-3F73-4C06-A5D5-AE52C3883B50}"/>
          </ac:spMkLst>
        </pc:spChg>
        <pc:spChg chg="add">
          <ac:chgData name="Tracey  Richardson" userId="258958d7-2896-4131-94d6-c9d3b15c73c6" providerId="ADAL" clId="{CAA52749-BDAA-45DE-B04F-F2AE26A839D0}" dt="2023-08-06T00:18:55.627" v="4298" actId="26606"/>
          <ac:spMkLst>
            <pc:docMk/>
            <pc:sldMk cId="488998791" sldId="490"/>
            <ac:spMk id="36" creationId="{D8C9BDAA-0390-4B39-9B5C-BC95E5120DA4}"/>
          </ac:spMkLst>
        </pc:spChg>
        <pc:picChg chg="del mod">
          <ac:chgData name="Tracey  Richardson" userId="258958d7-2896-4131-94d6-c9d3b15c73c6" providerId="ADAL" clId="{CAA52749-BDAA-45DE-B04F-F2AE26A839D0}" dt="2023-08-06T00:05:23.575" v="3095" actId="478"/>
          <ac:picMkLst>
            <pc:docMk/>
            <pc:sldMk cId="488998791" sldId="490"/>
            <ac:picMk id="5" creationId="{2F86A56F-0C33-E910-30CA-D76821BA08EC}"/>
          </ac:picMkLst>
        </pc:picChg>
        <pc:picChg chg="add mod ord">
          <ac:chgData name="Tracey  Richardson" userId="258958d7-2896-4131-94d6-c9d3b15c73c6" providerId="ADAL" clId="{CAA52749-BDAA-45DE-B04F-F2AE26A839D0}" dt="2023-08-06T00:18:55.627" v="4298" actId="26606"/>
          <ac:picMkLst>
            <pc:docMk/>
            <pc:sldMk cId="488998791" sldId="490"/>
            <ac:picMk id="6" creationId="{305228CF-D1DE-0CDE-B6C3-14451AF77A7C}"/>
          </ac:picMkLst>
        </pc:picChg>
        <pc:cxnChg chg="add del">
          <ac:chgData name="Tracey  Richardson" userId="258958d7-2896-4131-94d6-c9d3b15c73c6" providerId="ADAL" clId="{CAA52749-BDAA-45DE-B04F-F2AE26A839D0}" dt="2023-08-06T00:05:30.210" v="3099" actId="26606"/>
          <ac:cxnSpMkLst>
            <pc:docMk/>
            <pc:sldMk cId="488998791" sldId="490"/>
            <ac:cxnSpMk id="12" creationId="{055CEADF-09EA-423C-8C45-F94AF44D5AF0}"/>
          </ac:cxnSpMkLst>
        </pc:cxnChg>
        <pc:cxnChg chg="add del">
          <ac:chgData name="Tracey  Richardson" userId="258958d7-2896-4131-94d6-c9d3b15c73c6" providerId="ADAL" clId="{CAA52749-BDAA-45DE-B04F-F2AE26A839D0}" dt="2023-08-06T00:05:30.205" v="3098" actId="26606"/>
          <ac:cxnSpMkLst>
            <pc:docMk/>
            <pc:sldMk cId="488998791" sldId="490"/>
            <ac:cxnSpMk id="19" creationId="{055CEADF-09EA-423C-8C45-F94AF44D5AF0}"/>
          </ac:cxnSpMkLst>
        </pc:cxnChg>
        <pc:cxnChg chg="add del">
          <ac:chgData name="Tracey  Richardson" userId="258958d7-2896-4131-94d6-c9d3b15c73c6" providerId="ADAL" clId="{CAA52749-BDAA-45DE-B04F-F2AE26A839D0}" dt="2023-08-06T00:18:42.992" v="4296" actId="26606"/>
          <ac:cxnSpMkLst>
            <pc:docMk/>
            <pc:sldMk cId="488998791" sldId="490"/>
            <ac:cxnSpMk id="22" creationId="{33BECB2B-2CFA-412C-880F-C4B60974936F}"/>
          </ac:cxnSpMkLst>
        </pc:cxnChg>
        <pc:cxnChg chg="add del">
          <ac:chgData name="Tracey  Richardson" userId="258958d7-2896-4131-94d6-c9d3b15c73c6" providerId="ADAL" clId="{CAA52749-BDAA-45DE-B04F-F2AE26A839D0}" dt="2023-08-06T00:18:55.627" v="4298" actId="26606"/>
          <ac:cxnSpMkLst>
            <pc:docMk/>
            <pc:sldMk cId="488998791" sldId="490"/>
            <ac:cxnSpMk id="29" creationId="{5A0A5CF6-407C-4691-8122-49DF69D0020D}"/>
          </ac:cxnSpMkLst>
        </pc:cxnChg>
        <pc:cxnChg chg="add">
          <ac:chgData name="Tracey  Richardson" userId="258958d7-2896-4131-94d6-c9d3b15c73c6" providerId="ADAL" clId="{CAA52749-BDAA-45DE-B04F-F2AE26A839D0}" dt="2023-08-06T00:18:55.627" v="4298" actId="26606"/>
          <ac:cxnSpMkLst>
            <pc:docMk/>
            <pc:sldMk cId="488998791" sldId="490"/>
            <ac:cxnSpMk id="38" creationId="{E04A321A-A039-4720-87B4-66A4210E0D57}"/>
          </ac:cxnSpMkLst>
        </pc:cxnChg>
      </pc:sldChg>
      <pc:sldChg chg="modSp add del mod ord">
        <pc:chgData name="Tracey  Richardson" userId="258958d7-2896-4131-94d6-c9d3b15c73c6" providerId="ADAL" clId="{CAA52749-BDAA-45DE-B04F-F2AE26A839D0}" dt="2023-08-09T08:47:53.512" v="4601" actId="47"/>
        <pc:sldMkLst>
          <pc:docMk/>
          <pc:sldMk cId="3473389145" sldId="491"/>
        </pc:sldMkLst>
        <pc:spChg chg="mod">
          <ac:chgData name="Tracey  Richardson" userId="258958d7-2896-4131-94d6-c9d3b15c73c6" providerId="ADAL" clId="{CAA52749-BDAA-45DE-B04F-F2AE26A839D0}" dt="2023-08-06T00:07:47.938" v="3324" actId="20577"/>
          <ac:spMkLst>
            <pc:docMk/>
            <pc:sldMk cId="3473389145" sldId="491"/>
            <ac:spMk id="2" creationId="{5CD3523C-F11F-3E5C-710C-858B609CB302}"/>
          </ac:spMkLst>
        </pc:spChg>
        <pc:spChg chg="mod">
          <ac:chgData name="Tracey  Richardson" userId="258958d7-2896-4131-94d6-c9d3b15c73c6" providerId="ADAL" clId="{CAA52749-BDAA-45DE-B04F-F2AE26A839D0}" dt="2023-08-09T07:46:50.888" v="4550" actId="27636"/>
          <ac:spMkLst>
            <pc:docMk/>
            <pc:sldMk cId="3473389145" sldId="491"/>
            <ac:spMk id="3" creationId="{DD38A2DD-AEFA-2215-BBE9-536F278FFFDE}"/>
          </ac:spMkLst>
        </pc:spChg>
        <pc:picChg chg="mod">
          <ac:chgData name="Tracey  Richardson" userId="258958d7-2896-4131-94d6-c9d3b15c73c6" providerId="ADAL" clId="{CAA52749-BDAA-45DE-B04F-F2AE26A839D0}" dt="2023-08-09T07:46:44.484" v="4546" actId="14100"/>
          <ac:picMkLst>
            <pc:docMk/>
            <pc:sldMk cId="3473389145" sldId="491"/>
            <ac:picMk id="5" creationId="{2F86A56F-0C33-E910-30CA-D76821BA08EC}"/>
          </ac:picMkLst>
        </pc:picChg>
      </pc:sldChg>
      <pc:sldChg chg="addSp delSp modSp add mod ord">
        <pc:chgData name="Tracey  Richardson" userId="258958d7-2896-4131-94d6-c9d3b15c73c6" providerId="ADAL" clId="{CAA52749-BDAA-45DE-B04F-F2AE26A839D0}" dt="2023-08-09T07:48:19.124" v="4600" actId="255"/>
        <pc:sldMkLst>
          <pc:docMk/>
          <pc:sldMk cId="4156896603" sldId="492"/>
        </pc:sldMkLst>
        <pc:spChg chg="mod">
          <ac:chgData name="Tracey  Richardson" userId="258958d7-2896-4131-94d6-c9d3b15c73c6" providerId="ADAL" clId="{CAA52749-BDAA-45DE-B04F-F2AE26A839D0}" dt="2023-08-06T00:18:13.018" v="4291" actId="26606"/>
          <ac:spMkLst>
            <pc:docMk/>
            <pc:sldMk cId="4156896603" sldId="492"/>
            <ac:spMk id="2" creationId="{5CD3523C-F11F-3E5C-710C-858B609CB302}"/>
          </ac:spMkLst>
        </pc:spChg>
        <pc:spChg chg="mod ord">
          <ac:chgData name="Tracey  Richardson" userId="258958d7-2896-4131-94d6-c9d3b15c73c6" providerId="ADAL" clId="{CAA52749-BDAA-45DE-B04F-F2AE26A839D0}" dt="2023-08-09T07:48:19.124" v="4600" actId="255"/>
          <ac:spMkLst>
            <pc:docMk/>
            <pc:sldMk cId="4156896603" sldId="492"/>
            <ac:spMk id="3" creationId="{DD38A2DD-AEFA-2215-BBE9-536F278FFFDE}"/>
          </ac:spMkLst>
        </pc:spChg>
        <pc:spChg chg="del">
          <ac:chgData name="Tracey  Richardson" userId="258958d7-2896-4131-94d6-c9d3b15c73c6" providerId="ADAL" clId="{CAA52749-BDAA-45DE-B04F-F2AE26A839D0}" dt="2023-08-06T00:18:13.018" v="4291" actId="26606"/>
          <ac:spMkLst>
            <pc:docMk/>
            <pc:sldMk cId="4156896603" sldId="492"/>
            <ac:spMk id="10" creationId="{E844E128-FF69-4E9F-8327-6B504B3C5AE1}"/>
          </ac:spMkLst>
        </pc:spChg>
        <pc:spChg chg="add">
          <ac:chgData name="Tracey  Richardson" userId="258958d7-2896-4131-94d6-c9d3b15c73c6" providerId="ADAL" clId="{CAA52749-BDAA-45DE-B04F-F2AE26A839D0}" dt="2023-08-06T00:18:13.018" v="4291" actId="26606"/>
          <ac:spMkLst>
            <pc:docMk/>
            <pc:sldMk cId="4156896603" sldId="492"/>
            <ac:spMk id="17" creationId="{E844E128-FF69-4E9F-8327-6B504B3C5AE1}"/>
          </ac:spMkLst>
        </pc:spChg>
        <pc:picChg chg="del">
          <ac:chgData name="Tracey  Richardson" userId="258958d7-2896-4131-94d6-c9d3b15c73c6" providerId="ADAL" clId="{CAA52749-BDAA-45DE-B04F-F2AE26A839D0}" dt="2023-08-06T00:18:05.773" v="4289" actId="478"/>
          <ac:picMkLst>
            <pc:docMk/>
            <pc:sldMk cId="4156896603" sldId="492"/>
            <ac:picMk id="5" creationId="{2F86A56F-0C33-E910-30CA-D76821BA08EC}"/>
          </ac:picMkLst>
        </pc:picChg>
        <pc:picChg chg="add mod">
          <ac:chgData name="Tracey  Richardson" userId="258958d7-2896-4131-94d6-c9d3b15c73c6" providerId="ADAL" clId="{CAA52749-BDAA-45DE-B04F-F2AE26A839D0}" dt="2023-08-06T00:18:13.018" v="4291" actId="26606"/>
          <ac:picMkLst>
            <pc:docMk/>
            <pc:sldMk cId="4156896603" sldId="492"/>
            <ac:picMk id="6" creationId="{7BD9D7A6-78F1-B8F8-2E84-4FC3ED016644}"/>
          </ac:picMkLst>
        </pc:picChg>
        <pc:cxnChg chg="del">
          <ac:chgData name="Tracey  Richardson" userId="258958d7-2896-4131-94d6-c9d3b15c73c6" providerId="ADAL" clId="{CAA52749-BDAA-45DE-B04F-F2AE26A839D0}" dt="2023-08-06T00:18:13.018" v="4291" actId="26606"/>
          <ac:cxnSpMkLst>
            <pc:docMk/>
            <pc:sldMk cId="4156896603" sldId="492"/>
            <ac:cxnSpMk id="12" creationId="{055CEADF-09EA-423C-8C45-F94AF44D5AF0}"/>
          </ac:cxnSpMkLst>
        </pc:cxnChg>
        <pc:cxnChg chg="add">
          <ac:chgData name="Tracey  Richardson" userId="258958d7-2896-4131-94d6-c9d3b15c73c6" providerId="ADAL" clId="{CAA52749-BDAA-45DE-B04F-F2AE26A839D0}" dt="2023-08-06T00:18:13.018" v="4291" actId="26606"/>
          <ac:cxnSpMkLst>
            <pc:docMk/>
            <pc:sldMk cId="4156896603" sldId="492"/>
            <ac:cxnSpMk id="19" creationId="{055CEADF-09EA-423C-8C45-F94AF44D5AF0}"/>
          </ac:cxnSpMkLst>
        </pc:cxnChg>
      </pc:sldChg>
      <pc:sldChg chg="addSp delSp modSp add mod ord">
        <pc:chgData name="Tracey  Richardson" userId="258958d7-2896-4131-94d6-c9d3b15c73c6" providerId="ADAL" clId="{CAA52749-BDAA-45DE-B04F-F2AE26A839D0}" dt="2023-08-06T00:36:36.638" v="4426"/>
        <pc:sldMkLst>
          <pc:docMk/>
          <pc:sldMk cId="3885067541" sldId="493"/>
        </pc:sldMkLst>
        <pc:spChg chg="mod">
          <ac:chgData name="Tracey  Richardson" userId="258958d7-2896-4131-94d6-c9d3b15c73c6" providerId="ADAL" clId="{CAA52749-BDAA-45DE-B04F-F2AE26A839D0}" dt="2023-08-06T00:11:52.425" v="3771" actId="20577"/>
          <ac:spMkLst>
            <pc:docMk/>
            <pc:sldMk cId="3885067541" sldId="493"/>
            <ac:spMk id="2" creationId="{5CD3523C-F11F-3E5C-710C-858B609CB302}"/>
          </ac:spMkLst>
        </pc:spChg>
        <pc:spChg chg="mod">
          <ac:chgData name="Tracey  Richardson" userId="258958d7-2896-4131-94d6-c9d3b15c73c6" providerId="ADAL" clId="{CAA52749-BDAA-45DE-B04F-F2AE26A839D0}" dt="2023-08-06T00:17:36.637" v="4288" actId="27636"/>
          <ac:spMkLst>
            <pc:docMk/>
            <pc:sldMk cId="3885067541" sldId="493"/>
            <ac:spMk id="3" creationId="{DD38A2DD-AEFA-2215-BBE9-536F278FFFDE}"/>
          </ac:spMkLst>
        </pc:spChg>
        <pc:spChg chg="del">
          <ac:chgData name="Tracey  Richardson" userId="258958d7-2896-4131-94d6-c9d3b15c73c6" providerId="ADAL" clId="{CAA52749-BDAA-45DE-B04F-F2AE26A839D0}" dt="2023-08-06T00:17:25.665" v="4284" actId="26606"/>
          <ac:spMkLst>
            <pc:docMk/>
            <pc:sldMk cId="3885067541" sldId="493"/>
            <ac:spMk id="10" creationId="{E844E128-FF69-4E9F-8327-6B504B3C5AE1}"/>
          </ac:spMkLst>
        </pc:spChg>
        <pc:spChg chg="add">
          <ac:chgData name="Tracey  Richardson" userId="258958d7-2896-4131-94d6-c9d3b15c73c6" providerId="ADAL" clId="{CAA52749-BDAA-45DE-B04F-F2AE26A839D0}" dt="2023-08-06T00:17:25.665" v="4284" actId="26606"/>
          <ac:spMkLst>
            <pc:docMk/>
            <pc:sldMk cId="3885067541" sldId="493"/>
            <ac:spMk id="17" creationId="{E844E128-FF69-4E9F-8327-6B504B3C5AE1}"/>
          </ac:spMkLst>
        </pc:spChg>
        <pc:picChg chg="del">
          <ac:chgData name="Tracey  Richardson" userId="258958d7-2896-4131-94d6-c9d3b15c73c6" providerId="ADAL" clId="{CAA52749-BDAA-45DE-B04F-F2AE26A839D0}" dt="2023-08-06T00:17:17.977" v="4282" actId="478"/>
          <ac:picMkLst>
            <pc:docMk/>
            <pc:sldMk cId="3885067541" sldId="493"/>
            <ac:picMk id="5" creationId="{2F86A56F-0C33-E910-30CA-D76821BA08EC}"/>
          </ac:picMkLst>
        </pc:picChg>
        <pc:picChg chg="add mod">
          <ac:chgData name="Tracey  Richardson" userId="258958d7-2896-4131-94d6-c9d3b15c73c6" providerId="ADAL" clId="{CAA52749-BDAA-45DE-B04F-F2AE26A839D0}" dt="2023-08-06T00:17:25.665" v="4284" actId="26606"/>
          <ac:picMkLst>
            <pc:docMk/>
            <pc:sldMk cId="3885067541" sldId="493"/>
            <ac:picMk id="6" creationId="{803D7D61-BD84-63F5-9435-80D32E1CB647}"/>
          </ac:picMkLst>
        </pc:picChg>
        <pc:cxnChg chg="del">
          <ac:chgData name="Tracey  Richardson" userId="258958d7-2896-4131-94d6-c9d3b15c73c6" providerId="ADAL" clId="{CAA52749-BDAA-45DE-B04F-F2AE26A839D0}" dt="2023-08-06T00:17:25.665" v="4284" actId="26606"/>
          <ac:cxnSpMkLst>
            <pc:docMk/>
            <pc:sldMk cId="3885067541" sldId="493"/>
            <ac:cxnSpMk id="12" creationId="{055CEADF-09EA-423C-8C45-F94AF44D5AF0}"/>
          </ac:cxnSpMkLst>
        </pc:cxnChg>
        <pc:cxnChg chg="add">
          <ac:chgData name="Tracey  Richardson" userId="258958d7-2896-4131-94d6-c9d3b15c73c6" providerId="ADAL" clId="{CAA52749-BDAA-45DE-B04F-F2AE26A839D0}" dt="2023-08-06T00:17:25.665" v="4284" actId="26606"/>
          <ac:cxnSpMkLst>
            <pc:docMk/>
            <pc:sldMk cId="3885067541" sldId="493"/>
            <ac:cxnSpMk id="19" creationId="{055CEADF-09EA-423C-8C45-F94AF44D5AF0}"/>
          </ac:cxnSpMkLst>
        </pc:cxnChg>
      </pc:sldChg>
      <pc:sldChg chg="addSp delSp modSp add del mod ord setClrOvrMap">
        <pc:chgData name="Tracey  Richardson" userId="258958d7-2896-4131-94d6-c9d3b15c73c6" providerId="ADAL" clId="{CAA52749-BDAA-45DE-B04F-F2AE26A839D0}" dt="2023-08-08T00:05:04.148" v="4525" actId="47"/>
        <pc:sldMkLst>
          <pc:docMk/>
          <pc:sldMk cId="2533448689" sldId="494"/>
        </pc:sldMkLst>
        <pc:spChg chg="mod">
          <ac:chgData name="Tracey  Richardson" userId="258958d7-2896-4131-94d6-c9d3b15c73c6" providerId="ADAL" clId="{CAA52749-BDAA-45DE-B04F-F2AE26A839D0}" dt="2023-08-06T00:16:43.967" v="4281" actId="20577"/>
          <ac:spMkLst>
            <pc:docMk/>
            <pc:sldMk cId="2533448689" sldId="494"/>
            <ac:spMk id="2" creationId="{5CD3523C-F11F-3E5C-710C-858B609CB302}"/>
          </ac:spMkLst>
        </pc:spChg>
        <pc:spChg chg="mod">
          <ac:chgData name="Tracey  Richardson" userId="258958d7-2896-4131-94d6-c9d3b15c73c6" providerId="ADAL" clId="{CAA52749-BDAA-45DE-B04F-F2AE26A839D0}" dt="2023-08-06T00:16:38.019" v="4279" actId="255"/>
          <ac:spMkLst>
            <pc:docMk/>
            <pc:sldMk cId="2533448689" sldId="494"/>
            <ac:spMk id="3" creationId="{DD38A2DD-AEFA-2215-BBE9-536F278FFFDE}"/>
          </ac:spMkLst>
        </pc:spChg>
        <pc:spChg chg="del">
          <ac:chgData name="Tracey  Richardson" userId="258958d7-2896-4131-94d6-c9d3b15c73c6" providerId="ADAL" clId="{CAA52749-BDAA-45DE-B04F-F2AE26A839D0}" dt="2023-08-06T00:16:28.875" v="4278" actId="26606"/>
          <ac:spMkLst>
            <pc:docMk/>
            <pc:sldMk cId="2533448689" sldId="494"/>
            <ac:spMk id="10" creationId="{E844E128-FF69-4E9F-8327-6B504B3C5AE1}"/>
          </ac:spMkLst>
        </pc:spChg>
        <pc:spChg chg="add">
          <ac:chgData name="Tracey  Richardson" userId="258958d7-2896-4131-94d6-c9d3b15c73c6" providerId="ADAL" clId="{CAA52749-BDAA-45DE-B04F-F2AE26A839D0}" dt="2023-08-06T00:16:28.875" v="4278" actId="26606"/>
          <ac:spMkLst>
            <pc:docMk/>
            <pc:sldMk cId="2533448689" sldId="494"/>
            <ac:spMk id="17" creationId="{0AB6E427-3F73-4C06-A5D5-AE52C3883B50}"/>
          </ac:spMkLst>
        </pc:spChg>
        <pc:spChg chg="add">
          <ac:chgData name="Tracey  Richardson" userId="258958d7-2896-4131-94d6-c9d3b15c73c6" providerId="ADAL" clId="{CAA52749-BDAA-45DE-B04F-F2AE26A839D0}" dt="2023-08-06T00:16:28.875" v="4278" actId="26606"/>
          <ac:spMkLst>
            <pc:docMk/>
            <pc:sldMk cId="2533448689" sldId="494"/>
            <ac:spMk id="19" creationId="{D8C9BDAA-0390-4B39-9B5C-BC95E5120DA4}"/>
          </ac:spMkLst>
        </pc:spChg>
        <pc:picChg chg="del">
          <ac:chgData name="Tracey  Richardson" userId="258958d7-2896-4131-94d6-c9d3b15c73c6" providerId="ADAL" clId="{CAA52749-BDAA-45DE-B04F-F2AE26A839D0}" dt="2023-08-06T00:16:21.684" v="4276" actId="478"/>
          <ac:picMkLst>
            <pc:docMk/>
            <pc:sldMk cId="2533448689" sldId="494"/>
            <ac:picMk id="5" creationId="{2F86A56F-0C33-E910-30CA-D76821BA08EC}"/>
          </ac:picMkLst>
        </pc:picChg>
        <pc:picChg chg="add mod">
          <ac:chgData name="Tracey  Richardson" userId="258958d7-2896-4131-94d6-c9d3b15c73c6" providerId="ADAL" clId="{CAA52749-BDAA-45DE-B04F-F2AE26A839D0}" dt="2023-08-06T00:16:28.875" v="4278" actId="26606"/>
          <ac:picMkLst>
            <pc:docMk/>
            <pc:sldMk cId="2533448689" sldId="494"/>
            <ac:picMk id="6" creationId="{6A3E3210-18A5-50D7-4F39-0BCC7C529F8B}"/>
          </ac:picMkLst>
        </pc:picChg>
        <pc:cxnChg chg="del">
          <ac:chgData name="Tracey  Richardson" userId="258958d7-2896-4131-94d6-c9d3b15c73c6" providerId="ADAL" clId="{CAA52749-BDAA-45DE-B04F-F2AE26A839D0}" dt="2023-08-06T00:16:28.875" v="4278" actId="26606"/>
          <ac:cxnSpMkLst>
            <pc:docMk/>
            <pc:sldMk cId="2533448689" sldId="494"/>
            <ac:cxnSpMk id="12" creationId="{055CEADF-09EA-423C-8C45-F94AF44D5AF0}"/>
          </ac:cxnSpMkLst>
        </pc:cxnChg>
        <pc:cxnChg chg="add">
          <ac:chgData name="Tracey  Richardson" userId="258958d7-2896-4131-94d6-c9d3b15c73c6" providerId="ADAL" clId="{CAA52749-BDAA-45DE-B04F-F2AE26A839D0}" dt="2023-08-06T00:16:28.875" v="4278" actId="26606"/>
          <ac:cxnSpMkLst>
            <pc:docMk/>
            <pc:sldMk cId="2533448689" sldId="494"/>
            <ac:cxnSpMk id="21" creationId="{E04A321A-A039-4720-87B4-66A4210E0D57}"/>
          </ac:cxnSpMkLst>
        </pc:cxnChg>
      </pc:sldChg>
      <pc:sldChg chg="addSp delSp modSp add mod">
        <pc:chgData name="Tracey  Richardson" userId="258958d7-2896-4131-94d6-c9d3b15c73c6" providerId="ADAL" clId="{CAA52749-BDAA-45DE-B04F-F2AE26A839D0}" dt="2023-08-06T00:15:52.248" v="4275" actId="20577"/>
        <pc:sldMkLst>
          <pc:docMk/>
          <pc:sldMk cId="3575815106" sldId="495"/>
        </pc:sldMkLst>
        <pc:spChg chg="mod">
          <ac:chgData name="Tracey  Richardson" userId="258958d7-2896-4131-94d6-c9d3b15c73c6" providerId="ADAL" clId="{CAA52749-BDAA-45DE-B04F-F2AE26A839D0}" dt="2023-08-06T00:15:39.098" v="4273" actId="26606"/>
          <ac:spMkLst>
            <pc:docMk/>
            <pc:sldMk cId="3575815106" sldId="495"/>
            <ac:spMk id="2" creationId="{5CD3523C-F11F-3E5C-710C-858B609CB302}"/>
          </ac:spMkLst>
        </pc:spChg>
        <pc:spChg chg="mod">
          <ac:chgData name="Tracey  Richardson" userId="258958d7-2896-4131-94d6-c9d3b15c73c6" providerId="ADAL" clId="{CAA52749-BDAA-45DE-B04F-F2AE26A839D0}" dt="2023-08-06T00:15:52.248" v="4275" actId="20577"/>
          <ac:spMkLst>
            <pc:docMk/>
            <pc:sldMk cId="3575815106" sldId="495"/>
            <ac:spMk id="3" creationId="{DD38A2DD-AEFA-2215-BBE9-536F278FFFDE}"/>
          </ac:spMkLst>
        </pc:spChg>
        <pc:spChg chg="del">
          <ac:chgData name="Tracey  Richardson" userId="258958d7-2896-4131-94d6-c9d3b15c73c6" providerId="ADAL" clId="{CAA52749-BDAA-45DE-B04F-F2AE26A839D0}" dt="2023-08-06T00:15:39.098" v="4273" actId="26606"/>
          <ac:spMkLst>
            <pc:docMk/>
            <pc:sldMk cId="3575815106" sldId="495"/>
            <ac:spMk id="10" creationId="{E844E128-FF69-4E9F-8327-6B504B3C5AE1}"/>
          </ac:spMkLst>
        </pc:spChg>
        <pc:spChg chg="add">
          <ac:chgData name="Tracey  Richardson" userId="258958d7-2896-4131-94d6-c9d3b15c73c6" providerId="ADAL" clId="{CAA52749-BDAA-45DE-B04F-F2AE26A839D0}" dt="2023-08-06T00:15:39.098" v="4273" actId="26606"/>
          <ac:spMkLst>
            <pc:docMk/>
            <pc:sldMk cId="3575815106" sldId="495"/>
            <ac:spMk id="17" creationId="{E844E128-FF69-4E9F-8327-6B504B3C5AE1}"/>
          </ac:spMkLst>
        </pc:spChg>
        <pc:picChg chg="del mod">
          <ac:chgData name="Tracey  Richardson" userId="258958d7-2896-4131-94d6-c9d3b15c73c6" providerId="ADAL" clId="{CAA52749-BDAA-45DE-B04F-F2AE26A839D0}" dt="2023-08-06T00:15:27.164" v="4272" actId="478"/>
          <ac:picMkLst>
            <pc:docMk/>
            <pc:sldMk cId="3575815106" sldId="495"/>
            <ac:picMk id="5" creationId="{2F86A56F-0C33-E910-30CA-D76821BA08EC}"/>
          </ac:picMkLst>
        </pc:picChg>
        <pc:picChg chg="add mod">
          <ac:chgData name="Tracey  Richardson" userId="258958d7-2896-4131-94d6-c9d3b15c73c6" providerId="ADAL" clId="{CAA52749-BDAA-45DE-B04F-F2AE26A839D0}" dt="2023-08-06T00:15:39.098" v="4273" actId="26606"/>
          <ac:picMkLst>
            <pc:docMk/>
            <pc:sldMk cId="3575815106" sldId="495"/>
            <ac:picMk id="6" creationId="{7E2CD904-DC39-6984-1765-98492269D384}"/>
          </ac:picMkLst>
        </pc:picChg>
        <pc:cxnChg chg="del">
          <ac:chgData name="Tracey  Richardson" userId="258958d7-2896-4131-94d6-c9d3b15c73c6" providerId="ADAL" clId="{CAA52749-BDAA-45DE-B04F-F2AE26A839D0}" dt="2023-08-06T00:15:39.098" v="4273" actId="26606"/>
          <ac:cxnSpMkLst>
            <pc:docMk/>
            <pc:sldMk cId="3575815106" sldId="495"/>
            <ac:cxnSpMk id="12" creationId="{055CEADF-09EA-423C-8C45-F94AF44D5AF0}"/>
          </ac:cxnSpMkLst>
        </pc:cxnChg>
        <pc:cxnChg chg="add">
          <ac:chgData name="Tracey  Richardson" userId="258958d7-2896-4131-94d6-c9d3b15c73c6" providerId="ADAL" clId="{CAA52749-BDAA-45DE-B04F-F2AE26A839D0}" dt="2023-08-06T00:15:39.098" v="4273" actId="26606"/>
          <ac:cxnSpMkLst>
            <pc:docMk/>
            <pc:sldMk cId="3575815106" sldId="495"/>
            <ac:cxnSpMk id="19" creationId="{055CEADF-09EA-423C-8C45-F94AF44D5AF0}"/>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E2325D-CEC7-80D2-19C9-7FD60444CC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F7DE3EC6-09FE-5AB0-EA93-345D0888B0B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C63C82-45B5-4F03-B5FF-12B39D2F982E}" type="datetimeFigureOut">
              <a:rPr lang="en-NZ" smtClean="0"/>
              <a:t>10/08/2023</a:t>
            </a:fld>
            <a:endParaRPr lang="en-NZ"/>
          </a:p>
        </p:txBody>
      </p:sp>
      <p:sp>
        <p:nvSpPr>
          <p:cNvPr id="4" name="Footer Placeholder 3">
            <a:extLst>
              <a:ext uri="{FF2B5EF4-FFF2-40B4-BE49-F238E27FC236}">
                <a16:creationId xmlns:a16="http://schemas.microsoft.com/office/drawing/2014/main" id="{9D4D81C2-E8AC-78E2-76A4-D6F957EA2B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1D8CC808-CB7B-7439-ADDE-78B671416E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6A7A1B-7D6E-47E5-A2D6-02A16197174A}" type="slidenum">
              <a:rPr lang="en-NZ" smtClean="0"/>
              <a:t>‹#›</a:t>
            </a:fld>
            <a:endParaRPr lang="en-NZ"/>
          </a:p>
        </p:txBody>
      </p:sp>
    </p:spTree>
    <p:extLst>
      <p:ext uri="{BB962C8B-B14F-4D97-AF65-F5344CB8AC3E}">
        <p14:creationId xmlns:p14="http://schemas.microsoft.com/office/powerpoint/2010/main" val="22026757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8/10/2023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7225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915924" y="1825625"/>
            <a:ext cx="1036015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7/1/20XX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16458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8/10/2023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5201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8/10/2023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040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8/10/2023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5223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8/10/2023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1677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8/10/2023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4226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8/10/2023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072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8/10/2023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411850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8/10/2023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4398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8/10/2023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070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solidFill>
              </a:defRPr>
            </a:lvl1pPr>
          </a:lstStyle>
          <a:p>
            <a:r>
              <a:rPr lang="en-US" dirty="0"/>
              <a:t>7/1/20XX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r>
              <a:rPr lang="en-US" dirty="0"/>
              <a:t>Pitch deck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50" r:id="rId1"/>
  </p:sldLayoutIdLst>
  <p:hf hdr="0"/>
  <p:txStyles>
    <p:titleStyle>
      <a:lvl1pPr algn="l" defTabSz="914400" rtl="0" eaLnBrk="1" latinLnBrk="0" hangingPunct="1">
        <a:lnSpc>
          <a:spcPct val="90000"/>
        </a:lnSpc>
        <a:spcBef>
          <a:spcPct val="0"/>
        </a:spcBef>
        <a:buNone/>
        <a:defRPr sz="38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1920" userDrawn="1">
          <p15:clr>
            <a:srgbClr val="F26B43"/>
          </p15:clr>
        </p15:guide>
        <p15:guide id="3" pos="5760" userDrawn="1">
          <p15:clr>
            <a:srgbClr val="F26B43"/>
          </p15:clr>
        </p15:guide>
        <p15:guide id="4" pos="7104" userDrawn="1">
          <p15:clr>
            <a:srgbClr val="C35EA4"/>
          </p15:clr>
        </p15:guide>
        <p15:guide id="5" pos="576"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g"/><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67">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ildren running on the field">
            <a:extLst>
              <a:ext uri="{FF2B5EF4-FFF2-40B4-BE49-F238E27FC236}">
                <a16:creationId xmlns:a16="http://schemas.microsoft.com/office/drawing/2014/main" id="{5286326B-E280-7DBF-D079-E6E4FD3B004A}"/>
              </a:ext>
            </a:extLst>
          </p:cNvPr>
          <p:cNvPicPr>
            <a:picLocks noChangeAspect="1"/>
          </p:cNvPicPr>
          <p:nvPr/>
        </p:nvPicPr>
        <p:blipFill rotWithShape="1">
          <a:blip r:embed="rId3"/>
          <a:srcRect t="15730"/>
          <a:stretch/>
        </p:blipFill>
        <p:spPr>
          <a:xfrm>
            <a:off x="-2" y="0"/>
            <a:ext cx="12192002" cy="6857990"/>
          </a:xfrm>
          <a:prstGeom prst="rect">
            <a:avLst/>
          </a:prstGeom>
        </p:spPr>
      </p:pic>
      <p:sp>
        <p:nvSpPr>
          <p:cNvPr id="84" name="Rectangle 69">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alpha val="30000"/>
                </a:schemeClr>
              </a:gs>
              <a:gs pos="30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10AF38-26DF-48B3-952C-4A9091D6863C}"/>
              </a:ext>
            </a:extLst>
          </p:cNvPr>
          <p:cNvSpPr>
            <a:spLocks noGrp="1"/>
          </p:cNvSpPr>
          <p:nvPr>
            <p:ph type="ctrTitle"/>
          </p:nvPr>
        </p:nvSpPr>
        <p:spPr>
          <a:xfrm>
            <a:off x="7848600" y="1122362"/>
            <a:ext cx="4023360" cy="4426181"/>
          </a:xfrm>
        </p:spPr>
        <p:txBody>
          <a:bodyPr anchor="b">
            <a:normAutofit/>
          </a:bodyPr>
          <a:lstStyle/>
          <a:p>
            <a:r>
              <a:rPr lang="en-US" sz="3200" dirty="0">
                <a:solidFill>
                  <a:schemeClr val="bg1"/>
                </a:solidFill>
              </a:rPr>
              <a:t>Mental Health Education Guidelines</a:t>
            </a:r>
            <a:br>
              <a:rPr lang="en-US" sz="3200" dirty="0">
                <a:solidFill>
                  <a:schemeClr val="bg1"/>
                </a:solidFill>
              </a:rPr>
            </a:br>
            <a:br>
              <a:rPr lang="en-US" sz="3200" dirty="0">
                <a:solidFill>
                  <a:schemeClr val="bg1"/>
                </a:solidFill>
              </a:rPr>
            </a:br>
            <a:r>
              <a:rPr lang="en-NZ" sz="3200" dirty="0">
                <a:solidFill>
                  <a:schemeClr val="bg1"/>
                </a:solidFill>
              </a:rPr>
              <a:t>Facilitated by                  Tracey Richardson</a:t>
            </a:r>
            <a:br>
              <a:rPr lang="en-NZ" sz="3200" dirty="0">
                <a:solidFill>
                  <a:schemeClr val="bg1"/>
                </a:solidFill>
              </a:rPr>
            </a:br>
            <a:r>
              <a:rPr lang="en-NZ" sz="3200" dirty="0">
                <a:solidFill>
                  <a:schemeClr val="bg1"/>
                </a:solidFill>
              </a:rPr>
              <a:t>RTLB, Cluster 8</a:t>
            </a:r>
            <a:br>
              <a:rPr lang="en-NZ" sz="3200" dirty="0">
                <a:solidFill>
                  <a:schemeClr val="bg1"/>
                </a:solidFill>
              </a:rPr>
            </a:br>
            <a:endParaRPr lang="en-US" sz="3200" dirty="0">
              <a:solidFill>
                <a:schemeClr val="bg1"/>
              </a:solidFill>
            </a:endParaRPr>
          </a:p>
        </p:txBody>
      </p:sp>
    </p:spTree>
    <p:extLst>
      <p:ext uri="{BB962C8B-B14F-4D97-AF65-F5344CB8AC3E}">
        <p14:creationId xmlns:p14="http://schemas.microsoft.com/office/powerpoint/2010/main" val="391274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13E5A7C3-290D-FFA8-9FF2-55D4FA6E098C}"/>
              </a:ext>
            </a:extLst>
          </p:cNvPr>
          <p:cNvSpPr>
            <a:spLocks noGrp="1"/>
          </p:cNvSpPr>
          <p:nvPr>
            <p:ph type="title"/>
          </p:nvPr>
        </p:nvSpPr>
        <p:spPr>
          <a:xfrm>
            <a:off x="5116783" y="516835"/>
            <a:ext cx="5977937" cy="1666501"/>
          </a:xfrm>
        </p:spPr>
        <p:txBody>
          <a:bodyPr>
            <a:normAutofit fontScale="90000"/>
          </a:bodyPr>
          <a:lstStyle/>
          <a:p>
            <a:r>
              <a:rPr lang="en-NZ" sz="4000" dirty="0">
                <a:solidFill>
                  <a:srgbClr val="FFFFFF"/>
                </a:solidFill>
              </a:rPr>
              <a:t>This is a time of significant global and national change</a:t>
            </a:r>
          </a:p>
        </p:txBody>
      </p:sp>
      <p:pic>
        <p:nvPicPr>
          <p:cNvPr id="18" name="Picture 4" descr="An illustration of the global population">
            <a:extLst>
              <a:ext uri="{FF2B5EF4-FFF2-40B4-BE49-F238E27FC236}">
                <a16:creationId xmlns:a16="http://schemas.microsoft.com/office/drawing/2014/main" id="{B81C18BB-A954-3147-5BC8-59B40A79E993}"/>
              </a:ext>
            </a:extLst>
          </p:cNvPr>
          <p:cNvPicPr>
            <a:picLocks noChangeAspect="1"/>
          </p:cNvPicPr>
          <p:nvPr/>
        </p:nvPicPr>
        <p:blipFill rotWithShape="1">
          <a:blip r:embed="rId2"/>
          <a:srcRect l="32019" r="30415"/>
          <a:stretch/>
        </p:blipFill>
        <p:spPr>
          <a:xfrm>
            <a:off x="0" y="10"/>
            <a:ext cx="4580077" cy="6857990"/>
          </a:xfrm>
          <a:prstGeom prst="rect">
            <a:avLst/>
          </a:prstGeom>
        </p:spPr>
      </p:pic>
      <p:cxnSp>
        <p:nvCxnSpPr>
          <p:cNvPr id="19" name="Straight Connector 10">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D10AEFF-5BCB-3EA5-ACDE-835A6BE39300}"/>
              </a:ext>
            </a:extLst>
          </p:cNvPr>
          <p:cNvSpPr>
            <a:spLocks noGrp="1"/>
          </p:cNvSpPr>
          <p:nvPr>
            <p:ph idx="1"/>
          </p:nvPr>
        </p:nvSpPr>
        <p:spPr>
          <a:xfrm>
            <a:off x="5116784" y="2546224"/>
            <a:ext cx="5977938" cy="3342747"/>
          </a:xfrm>
        </p:spPr>
        <p:txBody>
          <a:bodyPr>
            <a:noAutofit/>
          </a:bodyPr>
          <a:lstStyle/>
          <a:p>
            <a:pPr>
              <a:lnSpc>
                <a:spcPct val="100000"/>
              </a:lnSpc>
            </a:pPr>
            <a:r>
              <a:rPr lang="en-US" sz="3200" b="1" dirty="0">
                <a:solidFill>
                  <a:srgbClr val="FFFFFF"/>
                </a:solidFill>
              </a:rPr>
              <a:t>In NZ we are becoming more aware of the ongoing effects of </a:t>
            </a:r>
            <a:r>
              <a:rPr lang="en-US" sz="3200" b="1" dirty="0" err="1">
                <a:solidFill>
                  <a:srgbClr val="FFFFFF"/>
                </a:solidFill>
              </a:rPr>
              <a:t>colonisation</a:t>
            </a:r>
            <a:r>
              <a:rPr lang="en-US" sz="3200" b="1" dirty="0">
                <a:solidFill>
                  <a:srgbClr val="FFFFFF"/>
                </a:solidFill>
              </a:rPr>
              <a:t> and intergenerational trauma on mental health</a:t>
            </a:r>
          </a:p>
          <a:p>
            <a:pPr>
              <a:lnSpc>
                <a:spcPct val="100000"/>
              </a:lnSpc>
            </a:pPr>
            <a:r>
              <a:rPr lang="en-US" sz="3200" b="1" dirty="0">
                <a:solidFill>
                  <a:srgbClr val="FFFFFF"/>
                </a:solidFill>
              </a:rPr>
              <a:t>High rates of bullying </a:t>
            </a:r>
          </a:p>
          <a:p>
            <a:pPr>
              <a:lnSpc>
                <a:spcPct val="100000"/>
              </a:lnSpc>
            </a:pPr>
            <a:r>
              <a:rPr lang="en-US" sz="3200" b="1" dirty="0">
                <a:solidFill>
                  <a:srgbClr val="FFFFFF"/>
                </a:solidFill>
              </a:rPr>
              <a:t>NZ’s high rate of teen suicide </a:t>
            </a:r>
          </a:p>
        </p:txBody>
      </p:sp>
    </p:spTree>
    <p:extLst>
      <p:ext uri="{BB962C8B-B14F-4D97-AF65-F5344CB8AC3E}">
        <p14:creationId xmlns:p14="http://schemas.microsoft.com/office/powerpoint/2010/main" val="200615853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4" descr="Abstract blurred background of department store">
            <a:extLst>
              <a:ext uri="{FF2B5EF4-FFF2-40B4-BE49-F238E27FC236}">
                <a16:creationId xmlns:a16="http://schemas.microsoft.com/office/drawing/2014/main" id="{4F510E4C-8208-B83A-7955-2A9DB332F4E3}"/>
              </a:ext>
            </a:extLst>
          </p:cNvPr>
          <p:cNvPicPr>
            <a:picLocks noChangeAspect="1"/>
          </p:cNvPicPr>
          <p:nvPr/>
        </p:nvPicPr>
        <p:blipFill rotWithShape="1">
          <a:blip r:embed="rId2"/>
          <a:srcRect r="-1" b="15708"/>
          <a:stretch/>
        </p:blipFill>
        <p:spPr>
          <a:xfrm>
            <a:off x="1524" y="10"/>
            <a:ext cx="12188952" cy="6857990"/>
          </a:xfrm>
          <a:prstGeom prst="rect">
            <a:avLst/>
          </a:prstGeom>
        </p:spPr>
      </p:pic>
      <p:sp>
        <p:nvSpPr>
          <p:cNvPr id="32" name="Rectangle 21">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8600" y="1238442"/>
            <a:ext cx="3635926" cy="43557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0D8BA0-4418-77B7-59AF-2E7CCBC58DA3}"/>
              </a:ext>
            </a:extLst>
          </p:cNvPr>
          <p:cNvSpPr>
            <a:spLocks noGrp="1"/>
          </p:cNvSpPr>
          <p:nvPr>
            <p:ph type="title"/>
          </p:nvPr>
        </p:nvSpPr>
        <p:spPr>
          <a:xfrm>
            <a:off x="8089772" y="1419273"/>
            <a:ext cx="3153580" cy="1358188"/>
          </a:xfrm>
        </p:spPr>
        <p:txBody>
          <a:bodyPr>
            <a:normAutofit fontScale="90000"/>
          </a:bodyPr>
          <a:lstStyle/>
          <a:p>
            <a:r>
              <a:rPr lang="en-NZ" sz="3600" dirty="0">
                <a:solidFill>
                  <a:schemeClr val="tx1"/>
                </a:solidFill>
              </a:rPr>
              <a:t>MHEG: </a:t>
            </a:r>
            <a:br>
              <a:rPr lang="en-NZ" sz="3600" dirty="0">
                <a:solidFill>
                  <a:schemeClr val="tx1"/>
                </a:solidFill>
              </a:rPr>
            </a:br>
            <a:r>
              <a:rPr lang="en-NZ" sz="3600" dirty="0">
                <a:solidFill>
                  <a:schemeClr val="tx1"/>
                </a:solidFill>
              </a:rPr>
              <a:t>One Stop Shop</a:t>
            </a:r>
          </a:p>
        </p:txBody>
      </p:sp>
      <p:cxnSp>
        <p:nvCxnSpPr>
          <p:cNvPr id="33" name="!!Straight Connector">
            <a:extLst>
              <a:ext uri="{FF2B5EF4-FFF2-40B4-BE49-F238E27FC236}">
                <a16:creationId xmlns:a16="http://schemas.microsoft.com/office/drawing/2014/main" id="{6BF9119E-766E-4526-AAE5-639F577C0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27643" y="2865016"/>
            <a:ext cx="2926080" cy="0"/>
          </a:xfrm>
          <a:prstGeom prst="line">
            <a:avLst/>
          </a:prstGeom>
          <a:ln w="12700">
            <a:solidFill>
              <a:schemeClr val="tx1">
                <a:lumMod val="75000"/>
                <a:lumOff val="25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2FC7C8-B7C3-346E-E95C-100A8BE7F82E}"/>
              </a:ext>
            </a:extLst>
          </p:cNvPr>
          <p:cNvSpPr>
            <a:spLocks noGrp="1"/>
          </p:cNvSpPr>
          <p:nvPr>
            <p:ph idx="1"/>
          </p:nvPr>
        </p:nvSpPr>
        <p:spPr>
          <a:xfrm>
            <a:off x="8089772" y="2978254"/>
            <a:ext cx="3153580" cy="2444238"/>
          </a:xfrm>
        </p:spPr>
        <p:txBody>
          <a:bodyPr>
            <a:normAutofit/>
          </a:bodyPr>
          <a:lstStyle/>
          <a:p>
            <a:r>
              <a:rPr lang="en-NZ" sz="2800" dirty="0">
                <a:solidFill>
                  <a:schemeClr val="tx1"/>
                </a:solidFill>
              </a:rPr>
              <a:t>Download a copy</a:t>
            </a:r>
          </a:p>
          <a:p>
            <a:r>
              <a:rPr lang="en-NZ" sz="2800" dirty="0">
                <a:solidFill>
                  <a:schemeClr val="tx1"/>
                </a:solidFill>
              </a:rPr>
              <a:t>Access to all the resources, readings and references</a:t>
            </a:r>
          </a:p>
        </p:txBody>
      </p:sp>
      <p:sp>
        <p:nvSpPr>
          <p:cNvPr id="34" name="Rectangle 25">
            <a:extLst>
              <a:ext uri="{FF2B5EF4-FFF2-40B4-BE49-F238E27FC236}">
                <a16:creationId xmlns:a16="http://schemas.microsoft.com/office/drawing/2014/main" id="{1FE461C7-FF45-427F-83D7-18DFBD481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Tree>
    <p:extLst>
      <p:ext uri="{BB962C8B-B14F-4D97-AF65-F5344CB8AC3E}">
        <p14:creationId xmlns:p14="http://schemas.microsoft.com/office/powerpoint/2010/main" val="1801258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28FA-4A57-9F23-1839-37BB9C84E1A1}"/>
              </a:ext>
            </a:extLst>
          </p:cNvPr>
          <p:cNvSpPr>
            <a:spLocks noGrp="1"/>
          </p:cNvSpPr>
          <p:nvPr>
            <p:ph type="title"/>
          </p:nvPr>
        </p:nvSpPr>
        <p:spPr/>
        <p:txBody>
          <a:bodyPr/>
          <a:lstStyle/>
          <a:p>
            <a:r>
              <a:rPr lang="en-NZ" dirty="0"/>
              <a:t>Listen to the Principal Writers discuss the guidelines</a:t>
            </a:r>
          </a:p>
        </p:txBody>
      </p:sp>
      <p:pic>
        <p:nvPicPr>
          <p:cNvPr id="5" name="Content Placeholder 4">
            <a:extLst>
              <a:ext uri="{FF2B5EF4-FFF2-40B4-BE49-F238E27FC236}">
                <a16:creationId xmlns:a16="http://schemas.microsoft.com/office/drawing/2014/main" id="{607078DC-E17A-F69E-474A-0F88ABBCDC87}"/>
              </a:ext>
            </a:extLst>
          </p:cNvPr>
          <p:cNvPicPr>
            <a:picLocks noGrp="1" noChangeAspect="1"/>
          </p:cNvPicPr>
          <p:nvPr>
            <p:ph idx="1"/>
          </p:nvPr>
        </p:nvPicPr>
        <p:blipFill>
          <a:blip r:embed="rId2"/>
          <a:stretch>
            <a:fillRect/>
          </a:stretch>
        </p:blipFill>
        <p:spPr>
          <a:xfrm>
            <a:off x="3947510" y="2108200"/>
            <a:ext cx="4357940" cy="3760788"/>
          </a:xfrm>
        </p:spPr>
      </p:pic>
      <p:pic>
        <p:nvPicPr>
          <p:cNvPr id="7" name="Picture 6" descr="A qr code with a dinosaur&#10;&#10;Description automatically generated">
            <a:extLst>
              <a:ext uri="{FF2B5EF4-FFF2-40B4-BE49-F238E27FC236}">
                <a16:creationId xmlns:a16="http://schemas.microsoft.com/office/drawing/2014/main" id="{F050A8D0-EB6B-C1FC-1854-A288FE71F149}"/>
              </a:ext>
            </a:extLst>
          </p:cNvPr>
          <p:cNvPicPr>
            <a:picLocks noChangeAspect="1"/>
          </p:cNvPicPr>
          <p:nvPr/>
        </p:nvPicPr>
        <p:blipFill>
          <a:blip r:embed="rId3"/>
          <a:stretch>
            <a:fillRect/>
          </a:stretch>
        </p:blipFill>
        <p:spPr>
          <a:xfrm>
            <a:off x="10328053" y="420367"/>
            <a:ext cx="1183228" cy="1183228"/>
          </a:xfrm>
          <a:prstGeom prst="rect">
            <a:avLst/>
          </a:prstGeom>
        </p:spPr>
      </p:pic>
    </p:spTree>
    <p:extLst>
      <p:ext uri="{BB962C8B-B14F-4D97-AF65-F5344CB8AC3E}">
        <p14:creationId xmlns:p14="http://schemas.microsoft.com/office/powerpoint/2010/main" val="2190118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5CD3523C-F11F-3E5C-710C-858B609CB302}"/>
              </a:ext>
            </a:extLst>
          </p:cNvPr>
          <p:cNvSpPr>
            <a:spLocks noGrp="1"/>
          </p:cNvSpPr>
          <p:nvPr>
            <p:ph type="title"/>
          </p:nvPr>
        </p:nvSpPr>
        <p:spPr>
          <a:xfrm>
            <a:off x="643467" y="516835"/>
            <a:ext cx="3448259" cy="1666501"/>
          </a:xfrm>
        </p:spPr>
        <p:txBody>
          <a:bodyPr>
            <a:normAutofit/>
          </a:bodyPr>
          <a:lstStyle/>
          <a:p>
            <a:r>
              <a:rPr lang="en-NZ" sz="3700">
                <a:solidFill>
                  <a:srgbClr val="FFFFFF"/>
                </a:solidFill>
              </a:rPr>
              <a:t>Overview of Mental Health Education</a:t>
            </a:r>
          </a:p>
        </p:txBody>
      </p:sp>
      <p:cxnSp>
        <p:nvCxnSpPr>
          <p:cNvPr id="12" name="Straight Connector 1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D38A2DD-AEFA-2215-BBE9-536F278FFFDE}"/>
              </a:ext>
            </a:extLst>
          </p:cNvPr>
          <p:cNvSpPr>
            <a:spLocks noGrp="1"/>
          </p:cNvSpPr>
          <p:nvPr>
            <p:ph idx="1"/>
          </p:nvPr>
        </p:nvSpPr>
        <p:spPr>
          <a:xfrm>
            <a:off x="643467" y="2546224"/>
            <a:ext cx="3448259" cy="3342747"/>
          </a:xfrm>
        </p:spPr>
        <p:txBody>
          <a:bodyPr>
            <a:normAutofit/>
          </a:bodyPr>
          <a:lstStyle/>
          <a:p>
            <a:pPr>
              <a:buFont typeface="Wingdings" panose="05000000000000000000" pitchFamily="2" charset="2"/>
              <a:buChar char="§"/>
            </a:pPr>
            <a:r>
              <a:rPr lang="en-NZ" sz="3200" dirty="0">
                <a:solidFill>
                  <a:srgbClr val="FFFFFF"/>
                </a:solidFill>
              </a:rPr>
              <a:t>Definitions</a:t>
            </a:r>
          </a:p>
          <a:p>
            <a:pPr>
              <a:buFont typeface="Wingdings" panose="05000000000000000000" pitchFamily="2" charset="2"/>
              <a:buChar char="§"/>
            </a:pPr>
            <a:r>
              <a:rPr lang="en-NZ" sz="3200" dirty="0">
                <a:solidFill>
                  <a:srgbClr val="FFFFFF"/>
                </a:solidFill>
              </a:rPr>
              <a:t>Context within NZC</a:t>
            </a:r>
          </a:p>
          <a:p>
            <a:pPr>
              <a:buFont typeface="Wingdings" panose="05000000000000000000" pitchFamily="2" charset="2"/>
              <a:buChar char="§"/>
            </a:pPr>
            <a:r>
              <a:rPr lang="en-NZ" sz="3200" dirty="0">
                <a:solidFill>
                  <a:srgbClr val="FFFFFF"/>
                </a:solidFill>
              </a:rPr>
              <a:t>Role of the school</a:t>
            </a:r>
          </a:p>
          <a:p>
            <a:pPr>
              <a:buFont typeface="Wingdings" panose="05000000000000000000" pitchFamily="2" charset="2"/>
              <a:buChar char="§"/>
            </a:pPr>
            <a:r>
              <a:rPr lang="en-NZ" sz="3200" dirty="0">
                <a:solidFill>
                  <a:srgbClr val="FFFFFF"/>
                </a:solidFill>
              </a:rPr>
              <a:t>Partnerships</a:t>
            </a:r>
          </a:p>
          <a:p>
            <a:pPr marL="0" indent="0">
              <a:buNone/>
            </a:pPr>
            <a:endParaRPr lang="en-NZ" sz="1800" dirty="0">
              <a:solidFill>
                <a:srgbClr val="FFFFFF"/>
              </a:solidFill>
            </a:endParaRPr>
          </a:p>
        </p:txBody>
      </p:sp>
      <p:pic>
        <p:nvPicPr>
          <p:cNvPr id="5" name="Picture 4">
            <a:extLst>
              <a:ext uri="{FF2B5EF4-FFF2-40B4-BE49-F238E27FC236}">
                <a16:creationId xmlns:a16="http://schemas.microsoft.com/office/drawing/2014/main" id="{2F86A56F-0C33-E910-30CA-D76821BA08EC}"/>
              </a:ext>
            </a:extLst>
          </p:cNvPr>
          <p:cNvPicPr>
            <a:picLocks noChangeAspect="1"/>
          </p:cNvPicPr>
          <p:nvPr/>
        </p:nvPicPr>
        <p:blipFill rotWithShape="1">
          <a:blip r:embed="rId2"/>
          <a:srcRect l="4652" r="2" b="2"/>
          <a:stretch/>
        </p:blipFill>
        <p:spPr>
          <a:xfrm>
            <a:off x="4654296" y="10"/>
            <a:ext cx="7537703" cy="6857990"/>
          </a:xfrm>
          <a:prstGeom prst="rect">
            <a:avLst/>
          </a:prstGeom>
        </p:spPr>
      </p:pic>
    </p:spTree>
    <p:extLst>
      <p:ext uri="{BB962C8B-B14F-4D97-AF65-F5344CB8AC3E}">
        <p14:creationId xmlns:p14="http://schemas.microsoft.com/office/powerpoint/2010/main" val="335502623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cxnSp>
        <p:nvCxnSpPr>
          <p:cNvPr id="45" name="Straight Connector 3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46" name="Rectangle 41">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7559B1-711B-4B00-FC55-F1AF48886C91}"/>
              </a:ext>
            </a:extLst>
          </p:cNvPr>
          <p:cNvSpPr>
            <a:spLocks noGrp="1"/>
          </p:cNvSpPr>
          <p:nvPr>
            <p:ph type="title"/>
          </p:nvPr>
        </p:nvSpPr>
        <p:spPr>
          <a:xfrm>
            <a:off x="6730000" y="639097"/>
            <a:ext cx="4813072" cy="3494791"/>
          </a:xfrm>
        </p:spPr>
        <p:txBody>
          <a:bodyPr vert="horz" lIns="91440" tIns="45720" rIns="91440" bIns="45720" rtlCol="0" anchor="b">
            <a:normAutofit/>
          </a:bodyPr>
          <a:lstStyle/>
          <a:p>
            <a:r>
              <a:rPr lang="en-US" sz="3800" dirty="0">
                <a:solidFill>
                  <a:schemeClr val="tx1">
                    <a:lumMod val="85000"/>
                    <a:lumOff val="15000"/>
                  </a:schemeClr>
                </a:solidFill>
              </a:rPr>
              <a:t>The guidelines explore the Mana Model </a:t>
            </a:r>
            <a:br>
              <a:rPr lang="en-US" sz="3800" dirty="0">
                <a:solidFill>
                  <a:schemeClr val="tx1">
                    <a:lumMod val="85000"/>
                    <a:lumOff val="15000"/>
                  </a:schemeClr>
                </a:solidFill>
              </a:rPr>
            </a:br>
            <a:endParaRPr lang="en-US" sz="3800" dirty="0">
              <a:solidFill>
                <a:schemeClr val="tx1">
                  <a:lumMod val="85000"/>
                  <a:lumOff val="15000"/>
                </a:schemeClr>
              </a:solidFill>
            </a:endParaRPr>
          </a:p>
        </p:txBody>
      </p:sp>
      <p:pic>
        <p:nvPicPr>
          <p:cNvPr id="5" name="Content Placeholder 4" descr="A diagram of a group of people&#10;&#10;Description automatically generated">
            <a:extLst>
              <a:ext uri="{FF2B5EF4-FFF2-40B4-BE49-F238E27FC236}">
                <a16:creationId xmlns:a16="http://schemas.microsoft.com/office/drawing/2014/main" id="{3EAB0E3F-1F87-B22B-9A2E-5C55D6F86793}"/>
              </a:ext>
            </a:extLst>
          </p:cNvPr>
          <p:cNvPicPr>
            <a:picLocks noGrp="1" noChangeAspect="1"/>
          </p:cNvPicPr>
          <p:nvPr>
            <p:ph idx="1"/>
          </p:nvPr>
        </p:nvPicPr>
        <p:blipFill rotWithShape="1">
          <a:blip r:embed="rId2"/>
          <a:srcRect l="675" r="6490"/>
          <a:stretch/>
        </p:blipFill>
        <p:spPr>
          <a:xfrm>
            <a:off x="1" y="10"/>
            <a:ext cx="6096000" cy="6857990"/>
          </a:xfrm>
          <a:prstGeom prst="rect">
            <a:avLst/>
          </a:prstGeom>
        </p:spPr>
      </p:pic>
      <p:cxnSp>
        <p:nvCxnSpPr>
          <p:cNvPr id="44" name="Straight Connector 43">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198E15-9BF7-C094-51C5-D4E078D5B8A2}"/>
              </a:ext>
            </a:extLst>
          </p:cNvPr>
          <p:cNvSpPr txBox="1"/>
          <p:nvPr/>
        </p:nvSpPr>
        <p:spPr>
          <a:xfrm>
            <a:off x="6805053" y="4727584"/>
            <a:ext cx="4957860" cy="523220"/>
          </a:xfrm>
          <a:prstGeom prst="rect">
            <a:avLst/>
          </a:prstGeom>
          <a:noFill/>
        </p:spPr>
        <p:txBody>
          <a:bodyPr wrap="square">
            <a:spAutoFit/>
          </a:bodyPr>
          <a:lstStyle/>
          <a:p>
            <a:r>
              <a:rPr lang="en-US" sz="2800" dirty="0">
                <a:solidFill>
                  <a:schemeClr val="tx1">
                    <a:lumMod val="85000"/>
                    <a:lumOff val="15000"/>
                  </a:schemeClr>
                </a:solidFill>
              </a:rPr>
              <a:t>(Webber &amp; Macfarlane, 2020)</a:t>
            </a:r>
            <a:endParaRPr lang="en-NZ" sz="2800" dirty="0"/>
          </a:p>
        </p:txBody>
      </p:sp>
    </p:spTree>
    <p:extLst>
      <p:ext uri="{BB962C8B-B14F-4D97-AF65-F5344CB8AC3E}">
        <p14:creationId xmlns:p14="http://schemas.microsoft.com/office/powerpoint/2010/main" val="1353201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28FA-4A57-9F23-1839-37BB9C84E1A1}"/>
              </a:ext>
            </a:extLst>
          </p:cNvPr>
          <p:cNvSpPr>
            <a:spLocks noGrp="1"/>
          </p:cNvSpPr>
          <p:nvPr>
            <p:ph type="title"/>
          </p:nvPr>
        </p:nvSpPr>
        <p:spPr/>
        <p:txBody>
          <a:bodyPr/>
          <a:lstStyle/>
          <a:p>
            <a:r>
              <a:rPr lang="en-NZ" dirty="0"/>
              <a:t>Listen to the Melinda Webber discuss the Mana Model</a:t>
            </a:r>
          </a:p>
        </p:txBody>
      </p:sp>
      <p:pic>
        <p:nvPicPr>
          <p:cNvPr id="7" name="Picture 6" descr="A qr code with a dinosaur&#10;&#10;Description automatically generated">
            <a:extLst>
              <a:ext uri="{FF2B5EF4-FFF2-40B4-BE49-F238E27FC236}">
                <a16:creationId xmlns:a16="http://schemas.microsoft.com/office/drawing/2014/main" id="{F050A8D0-EB6B-C1FC-1854-A288FE71F149}"/>
              </a:ext>
            </a:extLst>
          </p:cNvPr>
          <p:cNvPicPr>
            <a:picLocks noChangeAspect="1"/>
          </p:cNvPicPr>
          <p:nvPr/>
        </p:nvPicPr>
        <p:blipFill>
          <a:blip r:embed="rId2"/>
          <a:stretch>
            <a:fillRect/>
          </a:stretch>
        </p:blipFill>
        <p:spPr>
          <a:xfrm>
            <a:off x="10328053" y="420367"/>
            <a:ext cx="1183228" cy="1183228"/>
          </a:xfrm>
          <a:prstGeom prst="rect">
            <a:avLst/>
          </a:prstGeom>
        </p:spPr>
      </p:pic>
      <p:pic>
        <p:nvPicPr>
          <p:cNvPr id="8" name="Picture 7">
            <a:extLst>
              <a:ext uri="{FF2B5EF4-FFF2-40B4-BE49-F238E27FC236}">
                <a16:creationId xmlns:a16="http://schemas.microsoft.com/office/drawing/2014/main" id="{9D548EA0-4CE4-1369-1CA3-0ED6E261FC2E}"/>
              </a:ext>
            </a:extLst>
          </p:cNvPr>
          <p:cNvPicPr>
            <a:picLocks noChangeAspect="1"/>
          </p:cNvPicPr>
          <p:nvPr/>
        </p:nvPicPr>
        <p:blipFill>
          <a:blip r:embed="rId3"/>
          <a:stretch>
            <a:fillRect/>
          </a:stretch>
        </p:blipFill>
        <p:spPr>
          <a:xfrm>
            <a:off x="3466872" y="1961972"/>
            <a:ext cx="5258256" cy="4092295"/>
          </a:xfrm>
          <a:prstGeom prst="rect">
            <a:avLst/>
          </a:prstGeom>
        </p:spPr>
      </p:pic>
    </p:spTree>
    <p:extLst>
      <p:ext uri="{BB962C8B-B14F-4D97-AF65-F5344CB8AC3E}">
        <p14:creationId xmlns:p14="http://schemas.microsoft.com/office/powerpoint/2010/main" val="1588358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5CD3523C-F11F-3E5C-710C-858B609CB302}"/>
              </a:ext>
            </a:extLst>
          </p:cNvPr>
          <p:cNvSpPr>
            <a:spLocks noGrp="1"/>
          </p:cNvSpPr>
          <p:nvPr>
            <p:ph type="title"/>
          </p:nvPr>
        </p:nvSpPr>
        <p:spPr>
          <a:xfrm>
            <a:off x="492370" y="516836"/>
            <a:ext cx="3084844" cy="1961086"/>
          </a:xfrm>
        </p:spPr>
        <p:txBody>
          <a:bodyPr>
            <a:normAutofit/>
          </a:bodyPr>
          <a:lstStyle/>
          <a:p>
            <a:r>
              <a:rPr lang="en-NZ" sz="4000">
                <a:solidFill>
                  <a:srgbClr val="FFFFFF"/>
                </a:solidFill>
              </a:rPr>
              <a:t>Whole School Approach</a:t>
            </a:r>
          </a:p>
        </p:txBody>
      </p:sp>
      <p:cxnSp>
        <p:nvCxnSpPr>
          <p:cNvPr id="38" name="Straight Connector 37">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D38A2DD-AEFA-2215-BBE9-536F278FFFDE}"/>
              </a:ext>
            </a:extLst>
          </p:cNvPr>
          <p:cNvSpPr>
            <a:spLocks noGrp="1"/>
          </p:cNvSpPr>
          <p:nvPr>
            <p:ph idx="1"/>
          </p:nvPr>
        </p:nvSpPr>
        <p:spPr>
          <a:xfrm>
            <a:off x="571752" y="2799654"/>
            <a:ext cx="3005462" cy="3189665"/>
          </a:xfrm>
        </p:spPr>
        <p:txBody>
          <a:bodyPr>
            <a:noAutofit/>
          </a:bodyPr>
          <a:lstStyle/>
          <a:p>
            <a:pPr>
              <a:buFont typeface="Wingdings" panose="05000000000000000000" pitchFamily="2" charset="2"/>
              <a:buChar char="§"/>
            </a:pPr>
            <a:r>
              <a:rPr lang="en-NZ" sz="2800" dirty="0">
                <a:solidFill>
                  <a:srgbClr val="FFFFFF"/>
                </a:solidFill>
              </a:rPr>
              <a:t>Whole school approach and a local curriculum</a:t>
            </a:r>
          </a:p>
          <a:p>
            <a:pPr>
              <a:buFont typeface="Wingdings" panose="05000000000000000000" pitchFamily="2" charset="2"/>
              <a:buChar char="§"/>
            </a:pPr>
            <a:r>
              <a:rPr lang="en-NZ" sz="2800" dirty="0">
                <a:solidFill>
                  <a:srgbClr val="FFFFFF"/>
                </a:solidFill>
              </a:rPr>
              <a:t>Three dimensions of school life</a:t>
            </a:r>
          </a:p>
          <a:p>
            <a:pPr>
              <a:buFont typeface="Wingdings" panose="05000000000000000000" pitchFamily="2" charset="2"/>
              <a:buChar char="§"/>
            </a:pPr>
            <a:r>
              <a:rPr lang="en-NZ" sz="2800" dirty="0">
                <a:solidFill>
                  <a:srgbClr val="FFFFFF"/>
                </a:solidFill>
              </a:rPr>
              <a:t>Evaluating the WSA</a:t>
            </a:r>
          </a:p>
        </p:txBody>
      </p:sp>
      <p:pic>
        <p:nvPicPr>
          <p:cNvPr id="6" name="Picture 5">
            <a:extLst>
              <a:ext uri="{FF2B5EF4-FFF2-40B4-BE49-F238E27FC236}">
                <a16:creationId xmlns:a16="http://schemas.microsoft.com/office/drawing/2014/main" id="{305228CF-D1DE-0CDE-B6C3-14451AF77A7C}"/>
              </a:ext>
            </a:extLst>
          </p:cNvPr>
          <p:cNvPicPr>
            <a:picLocks noChangeAspect="1"/>
          </p:cNvPicPr>
          <p:nvPr/>
        </p:nvPicPr>
        <p:blipFill rotWithShape="1">
          <a:blip r:embed="rId2"/>
          <a:srcRect r="-1" b="4733"/>
          <a:stretch/>
        </p:blipFill>
        <p:spPr>
          <a:xfrm>
            <a:off x="4842458" y="640080"/>
            <a:ext cx="6597199" cy="5577840"/>
          </a:xfrm>
          <a:prstGeom prst="rect">
            <a:avLst/>
          </a:prstGeom>
        </p:spPr>
      </p:pic>
    </p:spTree>
    <p:extLst>
      <p:ext uri="{BB962C8B-B14F-4D97-AF65-F5344CB8AC3E}">
        <p14:creationId xmlns:p14="http://schemas.microsoft.com/office/powerpoint/2010/main" val="488998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EA1D6-7C1D-4F72-1FB8-49C6C3BE988F}"/>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sz="3000"/>
              <a:t>Whole School Approach to Mental Health Education</a:t>
            </a:r>
          </a:p>
        </p:txBody>
      </p:sp>
      <p:pic>
        <p:nvPicPr>
          <p:cNvPr id="5" name="Content Placeholder 4">
            <a:extLst>
              <a:ext uri="{FF2B5EF4-FFF2-40B4-BE49-F238E27FC236}">
                <a16:creationId xmlns:a16="http://schemas.microsoft.com/office/drawing/2014/main" id="{E2D84B6A-02CA-50AB-D1D9-27D9B7241E74}"/>
              </a:ext>
            </a:extLst>
          </p:cNvPr>
          <p:cNvPicPr>
            <a:picLocks noGrp="1" noChangeAspect="1"/>
          </p:cNvPicPr>
          <p:nvPr>
            <p:ph idx="1"/>
          </p:nvPr>
        </p:nvPicPr>
        <p:blipFill rotWithShape="1">
          <a:blip r:embed="rId2"/>
          <a:srcRect l="4676" r="3686"/>
          <a:stretch/>
        </p:blipFill>
        <p:spPr>
          <a:xfrm>
            <a:off x="868534" y="645106"/>
            <a:ext cx="4664662" cy="5247747"/>
          </a:xfrm>
          <a:prstGeom prst="rect">
            <a:avLst/>
          </a:prstGeom>
        </p:spPr>
      </p:pic>
      <p:cxnSp>
        <p:nvCxnSpPr>
          <p:cNvPr id="23" name="Straight Connector 22">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4B1880C-A85C-9F18-9DE3-AC1F98F4E2D0}"/>
              </a:ext>
            </a:extLst>
          </p:cNvPr>
          <p:cNvSpPr txBox="1"/>
          <p:nvPr/>
        </p:nvSpPr>
        <p:spPr>
          <a:xfrm>
            <a:off x="6411684" y="2407436"/>
            <a:ext cx="5127172" cy="3657698"/>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sz="3200" dirty="0">
                <a:solidFill>
                  <a:schemeClr val="tx1">
                    <a:lumMod val="75000"/>
                    <a:lumOff val="25000"/>
                  </a:schemeClr>
                </a:solidFill>
              </a:rPr>
              <a:t>Check out the guidelines for ideas on getting started or evaluating your WSA to Mental Health Education. </a:t>
            </a:r>
          </a:p>
          <a:p>
            <a:pPr>
              <a:spcAft>
                <a:spcPts val="600"/>
              </a:spcAft>
              <a:buFont typeface="Calibri" panose="020F0502020204030204" pitchFamily="34" charset="0"/>
            </a:pPr>
            <a:r>
              <a:rPr lang="en-US" sz="3200" dirty="0">
                <a:solidFill>
                  <a:schemeClr val="tx1">
                    <a:lumMod val="75000"/>
                    <a:lumOff val="25000"/>
                  </a:schemeClr>
                </a:solidFill>
              </a:rPr>
              <a:t>A great local example is the </a:t>
            </a:r>
            <a:r>
              <a:rPr lang="en-US" sz="3200" dirty="0" err="1">
                <a:solidFill>
                  <a:schemeClr val="tx1">
                    <a:lumMod val="75000"/>
                    <a:lumOff val="25000"/>
                  </a:schemeClr>
                </a:solidFill>
              </a:rPr>
              <a:t>Mitey</a:t>
            </a:r>
            <a:r>
              <a:rPr lang="en-US" sz="3200" dirty="0">
                <a:solidFill>
                  <a:schemeClr val="tx1">
                    <a:lumMod val="75000"/>
                    <a:lumOff val="25000"/>
                  </a:schemeClr>
                </a:solidFill>
              </a:rPr>
              <a:t> </a:t>
            </a:r>
            <a:r>
              <a:rPr lang="en-US" sz="3200" dirty="0" err="1">
                <a:solidFill>
                  <a:schemeClr val="tx1">
                    <a:lumMod val="75000"/>
                    <a:lumOff val="25000"/>
                  </a:schemeClr>
                </a:solidFill>
              </a:rPr>
              <a:t>programme</a:t>
            </a:r>
            <a:endParaRPr lang="en-US" sz="3200" dirty="0">
              <a:solidFill>
                <a:schemeClr val="tx1">
                  <a:lumMod val="75000"/>
                  <a:lumOff val="25000"/>
                </a:schemeClr>
              </a:solidFill>
            </a:endParaRPr>
          </a:p>
        </p:txBody>
      </p:sp>
      <p:sp>
        <p:nvSpPr>
          <p:cNvPr id="25" name="Rectangle 24">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pic>
        <p:nvPicPr>
          <p:cNvPr id="8" name="Picture 7">
            <a:extLst>
              <a:ext uri="{FF2B5EF4-FFF2-40B4-BE49-F238E27FC236}">
                <a16:creationId xmlns:a16="http://schemas.microsoft.com/office/drawing/2014/main" id="{746B471B-6E14-338F-2C22-92834336B916}"/>
              </a:ext>
            </a:extLst>
          </p:cNvPr>
          <p:cNvPicPr>
            <a:picLocks noChangeAspect="1"/>
          </p:cNvPicPr>
          <p:nvPr/>
        </p:nvPicPr>
        <p:blipFill>
          <a:blip r:embed="rId3"/>
          <a:stretch>
            <a:fillRect/>
          </a:stretch>
        </p:blipFill>
        <p:spPr>
          <a:xfrm>
            <a:off x="6384295" y="5476209"/>
            <a:ext cx="2415749" cy="670618"/>
          </a:xfrm>
          <a:prstGeom prst="rect">
            <a:avLst/>
          </a:prstGeom>
        </p:spPr>
      </p:pic>
    </p:spTree>
    <p:extLst>
      <p:ext uri="{BB962C8B-B14F-4D97-AF65-F5344CB8AC3E}">
        <p14:creationId xmlns:p14="http://schemas.microsoft.com/office/powerpoint/2010/main" val="2870895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2299C828-08EE-6C4D-1446-4177A02AD2C7}"/>
              </a:ext>
            </a:extLst>
          </p:cNvPr>
          <p:cNvSpPr>
            <a:spLocks noGrp="1"/>
          </p:cNvSpPr>
          <p:nvPr>
            <p:ph type="title"/>
          </p:nvPr>
        </p:nvSpPr>
        <p:spPr>
          <a:xfrm>
            <a:off x="492369" y="605896"/>
            <a:ext cx="3642309" cy="5646208"/>
          </a:xfrm>
        </p:spPr>
        <p:txBody>
          <a:bodyPr anchor="ctr">
            <a:normAutofit/>
          </a:bodyPr>
          <a:lstStyle/>
          <a:p>
            <a:r>
              <a:rPr lang="en-NZ" sz="4400" dirty="0">
                <a:solidFill>
                  <a:srgbClr val="FFFFFF"/>
                </a:solidFill>
              </a:rPr>
              <a:t>Alignment</a:t>
            </a:r>
            <a:br>
              <a:rPr lang="en-NZ" sz="4400" dirty="0">
                <a:solidFill>
                  <a:srgbClr val="FFFFFF"/>
                </a:solidFill>
              </a:rPr>
            </a:br>
            <a:br>
              <a:rPr lang="en-NZ" sz="4400" dirty="0">
                <a:solidFill>
                  <a:srgbClr val="FFFFFF"/>
                </a:solidFill>
              </a:rPr>
            </a:br>
            <a:endParaRPr lang="en-NZ" sz="2000" dirty="0">
              <a:solidFill>
                <a:schemeClr val="bg1"/>
              </a:solidFill>
            </a:endParaRPr>
          </a:p>
        </p:txBody>
      </p:sp>
      <p:sp>
        <p:nvSpPr>
          <p:cNvPr id="19" name="Content Placeholder 2">
            <a:extLst>
              <a:ext uri="{FF2B5EF4-FFF2-40B4-BE49-F238E27FC236}">
                <a16:creationId xmlns:a16="http://schemas.microsoft.com/office/drawing/2014/main" id="{63D1E58A-F6F4-9230-F85E-BCD6B43A6734}"/>
              </a:ext>
            </a:extLst>
          </p:cNvPr>
          <p:cNvSpPr>
            <a:spLocks noGrp="1"/>
          </p:cNvSpPr>
          <p:nvPr>
            <p:ph idx="1"/>
          </p:nvPr>
        </p:nvSpPr>
        <p:spPr>
          <a:xfrm>
            <a:off x="5231958" y="605896"/>
            <a:ext cx="6335646" cy="5646208"/>
          </a:xfrm>
        </p:spPr>
        <p:txBody>
          <a:bodyPr anchor="ctr">
            <a:noAutofit/>
          </a:bodyPr>
          <a:lstStyle/>
          <a:p>
            <a:r>
              <a:rPr lang="en-NZ" sz="3200" dirty="0">
                <a:latin typeface="Arial" panose="020B0604020202020204" pitchFamily="34" charset="0"/>
                <a:cs typeface="Arial" panose="020B0604020202020204" pitchFamily="34" charset="0"/>
              </a:rPr>
              <a:t>The Mental Health Education Guidelines align with:</a:t>
            </a:r>
          </a:p>
          <a:p>
            <a:pPr>
              <a:buFont typeface="Wingdings" panose="05000000000000000000" pitchFamily="2" charset="2"/>
              <a:buChar char="ü"/>
            </a:pPr>
            <a:r>
              <a:rPr lang="en-NZ" sz="3200" dirty="0">
                <a:latin typeface="Arial" panose="020B0604020202020204" pitchFamily="34" charset="0"/>
                <a:cs typeface="Arial" panose="020B0604020202020204" pitchFamily="34" charset="0"/>
              </a:rPr>
              <a:t>Treaty of Waitangi</a:t>
            </a:r>
          </a:p>
          <a:p>
            <a:pPr>
              <a:buFont typeface="Wingdings" panose="05000000000000000000" pitchFamily="2" charset="2"/>
              <a:buChar char="ü"/>
            </a:pPr>
            <a:r>
              <a:rPr lang="en-NZ" sz="3200" dirty="0">
                <a:latin typeface="Arial" panose="020B0604020202020204" pitchFamily="34" charset="0"/>
                <a:cs typeface="Arial" panose="020B0604020202020204" pitchFamily="34" charset="0"/>
              </a:rPr>
              <a:t>Human Rights Act (1993)</a:t>
            </a:r>
          </a:p>
          <a:p>
            <a:pPr>
              <a:buFont typeface="Wingdings" panose="05000000000000000000" pitchFamily="2" charset="2"/>
              <a:buChar char="ü"/>
            </a:pPr>
            <a:r>
              <a:rPr lang="en-NZ" sz="3200" dirty="0">
                <a:latin typeface="Arial" panose="020B0604020202020204" pitchFamily="34" charset="0"/>
                <a:cs typeface="Arial" panose="020B0604020202020204" pitchFamily="34" charset="0"/>
              </a:rPr>
              <a:t>Child and Youth Wellbeing Strategy</a:t>
            </a:r>
          </a:p>
          <a:p>
            <a:pPr>
              <a:buFont typeface="Wingdings" panose="05000000000000000000" pitchFamily="2" charset="2"/>
              <a:buChar char="ü"/>
            </a:pPr>
            <a:r>
              <a:rPr lang="en-NZ" sz="3200" dirty="0">
                <a:latin typeface="Arial" panose="020B0604020202020204" pitchFamily="34" charset="0"/>
                <a:cs typeface="Arial" panose="020B0604020202020204" pitchFamily="34" charset="0"/>
              </a:rPr>
              <a:t>Ka Hikitia</a:t>
            </a:r>
          </a:p>
          <a:p>
            <a:pPr>
              <a:buFont typeface="Wingdings" panose="05000000000000000000" pitchFamily="2" charset="2"/>
              <a:buChar char="ü"/>
            </a:pPr>
            <a:r>
              <a:rPr lang="en-NZ" sz="3200" dirty="0">
                <a:latin typeface="Arial" panose="020B0604020202020204" pitchFamily="34" charset="0"/>
                <a:cs typeface="Arial" panose="020B0604020202020204" pitchFamily="34" charset="0"/>
              </a:rPr>
              <a:t>Action Plan for Pacific Education</a:t>
            </a:r>
          </a:p>
        </p:txBody>
      </p:sp>
    </p:spTree>
    <p:extLst>
      <p:ext uri="{BB962C8B-B14F-4D97-AF65-F5344CB8AC3E}">
        <p14:creationId xmlns:p14="http://schemas.microsoft.com/office/powerpoint/2010/main" val="3963410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5CD3523C-F11F-3E5C-710C-858B609CB302}"/>
              </a:ext>
            </a:extLst>
          </p:cNvPr>
          <p:cNvSpPr>
            <a:spLocks noGrp="1"/>
          </p:cNvSpPr>
          <p:nvPr>
            <p:ph type="title"/>
          </p:nvPr>
        </p:nvSpPr>
        <p:spPr>
          <a:xfrm>
            <a:off x="5116783" y="516835"/>
            <a:ext cx="5977937" cy="1666501"/>
          </a:xfrm>
        </p:spPr>
        <p:txBody>
          <a:bodyPr>
            <a:normAutofit/>
          </a:bodyPr>
          <a:lstStyle/>
          <a:p>
            <a:r>
              <a:rPr lang="en-NZ" sz="3700" dirty="0">
                <a:solidFill>
                  <a:srgbClr val="FFFFFF"/>
                </a:solidFill>
              </a:rPr>
              <a:t>Mental Health Education and the Curriculum</a:t>
            </a:r>
          </a:p>
        </p:txBody>
      </p:sp>
      <p:pic>
        <p:nvPicPr>
          <p:cNvPr id="6" name="Picture 5">
            <a:extLst>
              <a:ext uri="{FF2B5EF4-FFF2-40B4-BE49-F238E27FC236}">
                <a16:creationId xmlns:a16="http://schemas.microsoft.com/office/drawing/2014/main" id="{7BD9D7A6-78F1-B8F8-2E84-4FC3ED016644}"/>
              </a:ext>
            </a:extLst>
          </p:cNvPr>
          <p:cNvPicPr>
            <a:picLocks noChangeAspect="1"/>
          </p:cNvPicPr>
          <p:nvPr/>
        </p:nvPicPr>
        <p:blipFill rotWithShape="1">
          <a:blip r:embed="rId2"/>
          <a:srcRect l="4508" r="6148"/>
          <a:stretch/>
        </p:blipFill>
        <p:spPr>
          <a:xfrm>
            <a:off x="20" y="10"/>
            <a:ext cx="4580077" cy="6857990"/>
          </a:xfrm>
          <a:prstGeom prst="rect">
            <a:avLst/>
          </a:prstGeom>
        </p:spPr>
      </p:pic>
      <p:cxnSp>
        <p:nvCxnSpPr>
          <p:cNvPr id="19" name="Straight Connector 1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D38A2DD-AEFA-2215-BBE9-536F278FFFDE}"/>
              </a:ext>
            </a:extLst>
          </p:cNvPr>
          <p:cNvSpPr>
            <a:spLocks noGrp="1"/>
          </p:cNvSpPr>
          <p:nvPr>
            <p:ph idx="1"/>
          </p:nvPr>
        </p:nvSpPr>
        <p:spPr>
          <a:xfrm>
            <a:off x="5116784" y="2546224"/>
            <a:ext cx="5977938" cy="3342747"/>
          </a:xfrm>
        </p:spPr>
        <p:txBody>
          <a:bodyPr>
            <a:normAutofit/>
          </a:bodyPr>
          <a:lstStyle/>
          <a:p>
            <a:pPr>
              <a:buFont typeface="Wingdings" panose="05000000000000000000" pitchFamily="2" charset="2"/>
              <a:buChar char="§"/>
            </a:pPr>
            <a:r>
              <a:rPr lang="en-NZ" sz="3200" dirty="0">
                <a:solidFill>
                  <a:srgbClr val="FFFFFF"/>
                </a:solidFill>
              </a:rPr>
              <a:t>Designing a programme for years 1-13</a:t>
            </a:r>
          </a:p>
          <a:p>
            <a:pPr>
              <a:buFont typeface="Wingdings" panose="05000000000000000000" pitchFamily="2" charset="2"/>
              <a:buChar char="§"/>
            </a:pPr>
            <a:r>
              <a:rPr lang="en-NZ" sz="3200" dirty="0">
                <a:solidFill>
                  <a:srgbClr val="FFFFFF"/>
                </a:solidFill>
              </a:rPr>
              <a:t>Within Health Education and PE</a:t>
            </a:r>
          </a:p>
          <a:p>
            <a:pPr>
              <a:buFont typeface="Wingdings" panose="05000000000000000000" pitchFamily="2" charset="2"/>
              <a:buChar char="§"/>
            </a:pPr>
            <a:r>
              <a:rPr lang="en-NZ" sz="3200" dirty="0">
                <a:solidFill>
                  <a:srgbClr val="FFFFFF"/>
                </a:solidFill>
              </a:rPr>
              <a:t>Across the curriculum</a:t>
            </a:r>
          </a:p>
          <a:p>
            <a:pPr>
              <a:buFont typeface="Wingdings" panose="05000000000000000000" pitchFamily="2" charset="2"/>
              <a:buChar char="§"/>
            </a:pPr>
            <a:r>
              <a:rPr lang="en-NZ" sz="3200" dirty="0">
                <a:solidFill>
                  <a:srgbClr val="FFFFFF"/>
                </a:solidFill>
              </a:rPr>
              <a:t>Programmes and pedagogies</a:t>
            </a:r>
          </a:p>
        </p:txBody>
      </p:sp>
    </p:spTree>
    <p:extLst>
      <p:ext uri="{BB962C8B-B14F-4D97-AF65-F5344CB8AC3E}">
        <p14:creationId xmlns:p14="http://schemas.microsoft.com/office/powerpoint/2010/main" val="415689660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cxnSp>
        <p:nvCxnSpPr>
          <p:cNvPr id="14"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293601-9E48-76BC-EE84-FC0C0A406CFD}"/>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4200">
                <a:solidFill>
                  <a:schemeClr val="tx1">
                    <a:lumMod val="85000"/>
                    <a:lumOff val="15000"/>
                  </a:schemeClr>
                </a:solidFill>
              </a:rPr>
              <a:t>HPE Curriculum (1999)</a:t>
            </a:r>
          </a:p>
        </p:txBody>
      </p:sp>
      <p:pic>
        <p:nvPicPr>
          <p:cNvPr id="7" name="Picture 6" descr="A diagram of a cross section of a red and blue line">
            <a:extLst>
              <a:ext uri="{FF2B5EF4-FFF2-40B4-BE49-F238E27FC236}">
                <a16:creationId xmlns:a16="http://schemas.microsoft.com/office/drawing/2014/main" id="{BA663AC5-D3F1-8AEC-8821-55B0CEAB3DA8}"/>
              </a:ext>
            </a:extLst>
          </p:cNvPr>
          <p:cNvPicPr>
            <a:picLocks noChangeAspect="1"/>
          </p:cNvPicPr>
          <p:nvPr/>
        </p:nvPicPr>
        <p:blipFill>
          <a:blip r:embed="rId2"/>
          <a:stretch>
            <a:fillRect/>
          </a:stretch>
        </p:blipFill>
        <p:spPr>
          <a:xfrm>
            <a:off x="633999" y="886127"/>
            <a:ext cx="6912217" cy="4562063"/>
          </a:xfrm>
          <a:prstGeom prst="rect">
            <a:avLst/>
          </a:prstGeom>
        </p:spPr>
      </p:pic>
      <p:cxnSp>
        <p:nvCxnSpPr>
          <p:cNvPr id="18" name="Straight Connector 17">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5" name="AutoShape 4" descr="Key Areas Learning strands v2">
            <a:extLst>
              <a:ext uri="{FF2B5EF4-FFF2-40B4-BE49-F238E27FC236}">
                <a16:creationId xmlns:a16="http://schemas.microsoft.com/office/drawing/2014/main" id="{46ECC010-E738-F9C1-58EE-2D9805F17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Tree>
    <p:extLst>
      <p:ext uri="{BB962C8B-B14F-4D97-AF65-F5344CB8AC3E}">
        <p14:creationId xmlns:p14="http://schemas.microsoft.com/office/powerpoint/2010/main" val="653879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cxnSp>
        <p:nvCxnSpPr>
          <p:cNvPr id="15" name="Straight Connector 1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4E4FB28-D425-4B2B-83EC-7F2C0FBDF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pic>
        <p:nvPicPr>
          <p:cNvPr id="8" name="Picture 7" descr="3D puzzle pieces">
            <a:extLst>
              <a:ext uri="{FF2B5EF4-FFF2-40B4-BE49-F238E27FC236}">
                <a16:creationId xmlns:a16="http://schemas.microsoft.com/office/drawing/2014/main" id="{8344AE8B-920F-3934-E615-8A696EAA7F4E}"/>
              </a:ext>
            </a:extLst>
          </p:cNvPr>
          <p:cNvPicPr>
            <a:picLocks noChangeAspect="1"/>
          </p:cNvPicPr>
          <p:nvPr/>
        </p:nvPicPr>
        <p:blipFill rotWithShape="1">
          <a:blip r:embed="rId2"/>
          <a:srcRect l="23660" r="17769"/>
          <a:stretch/>
        </p:blipFill>
        <p:spPr>
          <a:xfrm>
            <a:off x="20" y="3579"/>
            <a:ext cx="6014565" cy="6854421"/>
          </a:xfrm>
          <a:prstGeom prst="rect">
            <a:avLst/>
          </a:prstGeom>
        </p:spPr>
      </p:pic>
      <p:sp>
        <p:nvSpPr>
          <p:cNvPr id="19" name="Rectangle 18">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4585"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451D23-AB92-7FDC-209C-88850DA8AA18}"/>
              </a:ext>
            </a:extLst>
          </p:cNvPr>
          <p:cNvSpPr>
            <a:spLocks noGrp="1"/>
          </p:cNvSpPr>
          <p:nvPr>
            <p:ph type="title"/>
          </p:nvPr>
        </p:nvSpPr>
        <p:spPr>
          <a:xfrm>
            <a:off x="1021543" y="1480782"/>
            <a:ext cx="3971498" cy="3896436"/>
          </a:xfrm>
        </p:spPr>
        <p:txBody>
          <a:bodyPr vert="horz" lIns="91440" tIns="45720" rIns="91440" bIns="45720" rtlCol="0" anchor="ctr">
            <a:normAutofit/>
          </a:bodyPr>
          <a:lstStyle/>
          <a:p>
            <a:pPr algn="ctr"/>
            <a:r>
              <a:rPr lang="en-US" sz="4400">
                <a:solidFill>
                  <a:schemeClr val="tx1"/>
                </a:solidFill>
              </a:rPr>
              <a:t>Examples of learning in Mental Health at different levels</a:t>
            </a:r>
          </a:p>
        </p:txBody>
      </p:sp>
      <p:sp>
        <p:nvSpPr>
          <p:cNvPr id="3" name="Content Placeholder 2">
            <a:extLst>
              <a:ext uri="{FF2B5EF4-FFF2-40B4-BE49-F238E27FC236}">
                <a16:creationId xmlns:a16="http://schemas.microsoft.com/office/drawing/2014/main" id="{E9DAE16B-1D35-2F82-936C-D8D23FCB2B9A}"/>
              </a:ext>
            </a:extLst>
          </p:cNvPr>
          <p:cNvSpPr>
            <a:spLocks noGrp="1"/>
          </p:cNvSpPr>
          <p:nvPr>
            <p:ph sz="half" idx="1"/>
          </p:nvPr>
        </p:nvSpPr>
        <p:spPr>
          <a:xfrm>
            <a:off x="6878790" y="1701478"/>
            <a:ext cx="4487549" cy="4409955"/>
          </a:xfrm>
        </p:spPr>
        <p:txBody>
          <a:bodyPr vert="horz" lIns="0" tIns="45720" rIns="0" bIns="45720" rtlCol="0" anchor="t">
            <a:normAutofit/>
          </a:bodyPr>
          <a:lstStyle/>
          <a:p>
            <a:pPr>
              <a:lnSpc>
                <a:spcPct val="100000"/>
              </a:lnSpc>
            </a:pPr>
            <a:r>
              <a:rPr lang="en-US" sz="3200"/>
              <a:t>Refer to pages 59-69 of the MHEG for more information and examples of Mental Health Education key learning at different curriculum levels</a:t>
            </a:r>
          </a:p>
          <a:p>
            <a:pPr>
              <a:lnSpc>
                <a:spcPct val="100000"/>
              </a:lnSpc>
            </a:pPr>
            <a:endParaRPr lang="en-US" sz="2000" dirty="0"/>
          </a:p>
        </p:txBody>
      </p:sp>
    </p:spTree>
    <p:extLst>
      <p:ext uri="{BB962C8B-B14F-4D97-AF65-F5344CB8AC3E}">
        <p14:creationId xmlns:p14="http://schemas.microsoft.com/office/powerpoint/2010/main" val="238681591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5719E-B6E4-8108-DABE-F4ED8ECF2E83}"/>
              </a:ext>
            </a:extLst>
          </p:cNvPr>
          <p:cNvSpPr>
            <a:spLocks noGrp="1"/>
          </p:cNvSpPr>
          <p:nvPr>
            <p:ph type="title"/>
          </p:nvPr>
        </p:nvSpPr>
        <p:spPr>
          <a:xfrm>
            <a:off x="5172074" y="286603"/>
            <a:ext cx="5983605" cy="1450757"/>
          </a:xfrm>
        </p:spPr>
        <p:txBody>
          <a:bodyPr>
            <a:normAutofit/>
          </a:bodyPr>
          <a:lstStyle/>
          <a:p>
            <a:r>
              <a:rPr lang="en-NZ" sz="3600"/>
              <a:t>Access to Mental Health Education for all learners</a:t>
            </a:r>
          </a:p>
        </p:txBody>
      </p:sp>
      <p:pic>
        <p:nvPicPr>
          <p:cNvPr id="5" name="Picture 4" descr="Exclamation mark on a yellow background">
            <a:extLst>
              <a:ext uri="{FF2B5EF4-FFF2-40B4-BE49-F238E27FC236}">
                <a16:creationId xmlns:a16="http://schemas.microsoft.com/office/drawing/2014/main" id="{3C92098F-CA59-40EF-75BE-92CECDC6FCA0}"/>
              </a:ext>
            </a:extLst>
          </p:cNvPr>
          <p:cNvPicPr>
            <a:picLocks noChangeAspect="1"/>
          </p:cNvPicPr>
          <p:nvPr/>
        </p:nvPicPr>
        <p:blipFill rotWithShape="1">
          <a:blip r:embed="rId2"/>
          <a:srcRect l="31414" r="18497"/>
          <a:stretch/>
        </p:blipFill>
        <p:spPr>
          <a:xfrm>
            <a:off x="20" y="10"/>
            <a:ext cx="4580077" cy="6857990"/>
          </a:xfrm>
          <a:prstGeom prst="rect">
            <a:avLst/>
          </a:prstGeom>
        </p:spPr>
      </p:pic>
      <p:cxnSp>
        <p:nvCxnSpPr>
          <p:cNvPr id="11" name="Straight Connector 1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D9BE46E-A621-2716-552E-4D355DEE488D}"/>
              </a:ext>
            </a:extLst>
          </p:cNvPr>
          <p:cNvSpPr>
            <a:spLocks noGrp="1"/>
          </p:cNvSpPr>
          <p:nvPr>
            <p:ph idx="1"/>
          </p:nvPr>
        </p:nvSpPr>
        <p:spPr>
          <a:xfrm>
            <a:off x="5172074" y="2108201"/>
            <a:ext cx="5983606" cy="3760891"/>
          </a:xfrm>
        </p:spPr>
        <p:txBody>
          <a:bodyPr>
            <a:normAutofit fontScale="92500"/>
          </a:bodyPr>
          <a:lstStyle/>
          <a:p>
            <a:pPr marL="0" indent="0">
              <a:buNone/>
            </a:pPr>
            <a:r>
              <a:rPr lang="en-NZ" sz="4000" dirty="0"/>
              <a:t>The guidelines explore ways of increasing access for Māori, Pacific, LGBTQI+, Asian and disabled learners. </a:t>
            </a:r>
          </a:p>
          <a:p>
            <a:pPr marL="0" indent="0">
              <a:buNone/>
            </a:pPr>
            <a:r>
              <a:rPr lang="en-NZ" sz="4000" dirty="0"/>
              <a:t>Resource links are provided.</a:t>
            </a:r>
          </a:p>
          <a:p>
            <a:pPr marL="0" indent="0">
              <a:buNone/>
            </a:pPr>
            <a:endParaRPr lang="en-NZ" dirty="0"/>
          </a:p>
        </p:txBody>
      </p:sp>
    </p:spTree>
    <p:extLst>
      <p:ext uri="{BB962C8B-B14F-4D97-AF65-F5344CB8AC3E}">
        <p14:creationId xmlns:p14="http://schemas.microsoft.com/office/powerpoint/2010/main" val="1813484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5CD3523C-F11F-3E5C-710C-858B609CB302}"/>
              </a:ext>
            </a:extLst>
          </p:cNvPr>
          <p:cNvSpPr>
            <a:spLocks noGrp="1"/>
          </p:cNvSpPr>
          <p:nvPr>
            <p:ph type="title"/>
          </p:nvPr>
        </p:nvSpPr>
        <p:spPr>
          <a:xfrm>
            <a:off x="643467" y="516835"/>
            <a:ext cx="3448259" cy="1666501"/>
          </a:xfrm>
        </p:spPr>
        <p:txBody>
          <a:bodyPr>
            <a:normAutofit/>
          </a:bodyPr>
          <a:lstStyle/>
          <a:p>
            <a:r>
              <a:rPr lang="en-NZ" sz="3700" dirty="0">
                <a:solidFill>
                  <a:srgbClr val="FFFFFF"/>
                </a:solidFill>
              </a:rPr>
              <a:t>What are schools required to do</a:t>
            </a:r>
          </a:p>
        </p:txBody>
      </p:sp>
      <p:cxnSp>
        <p:nvCxnSpPr>
          <p:cNvPr id="19" name="Straight Connector 1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D38A2DD-AEFA-2215-BBE9-536F278FFFDE}"/>
              </a:ext>
            </a:extLst>
          </p:cNvPr>
          <p:cNvSpPr>
            <a:spLocks noGrp="1"/>
          </p:cNvSpPr>
          <p:nvPr>
            <p:ph idx="1"/>
          </p:nvPr>
        </p:nvSpPr>
        <p:spPr>
          <a:xfrm>
            <a:off x="643467" y="2546224"/>
            <a:ext cx="3448259" cy="3794939"/>
          </a:xfrm>
        </p:spPr>
        <p:txBody>
          <a:bodyPr>
            <a:normAutofit/>
          </a:bodyPr>
          <a:lstStyle/>
          <a:p>
            <a:pPr>
              <a:buFont typeface="Wingdings" panose="05000000000000000000" pitchFamily="2" charset="2"/>
              <a:buChar char="§"/>
            </a:pPr>
            <a:r>
              <a:rPr lang="en-NZ" sz="2400" dirty="0">
                <a:solidFill>
                  <a:srgbClr val="FFFFFF"/>
                </a:solidFill>
              </a:rPr>
              <a:t>National Education and Learning Priorities</a:t>
            </a:r>
          </a:p>
          <a:p>
            <a:pPr>
              <a:buFont typeface="Wingdings" panose="05000000000000000000" pitchFamily="2" charset="2"/>
              <a:buChar char="§"/>
            </a:pPr>
            <a:r>
              <a:rPr lang="en-NZ" sz="2400" dirty="0">
                <a:solidFill>
                  <a:srgbClr val="FFFFFF"/>
                </a:solidFill>
              </a:rPr>
              <a:t>Section 91/27 of the Education and Training Act 2020</a:t>
            </a:r>
          </a:p>
          <a:p>
            <a:pPr>
              <a:buFont typeface="Wingdings" panose="05000000000000000000" pitchFamily="2" charset="2"/>
              <a:buChar char="§"/>
            </a:pPr>
            <a:r>
              <a:rPr lang="en-NZ" sz="2400" dirty="0">
                <a:solidFill>
                  <a:srgbClr val="FFFFFF"/>
                </a:solidFill>
              </a:rPr>
              <a:t>Reviewing programmes</a:t>
            </a:r>
          </a:p>
          <a:p>
            <a:pPr>
              <a:buFont typeface="Wingdings" panose="05000000000000000000" pitchFamily="2" charset="2"/>
              <a:buChar char="§"/>
            </a:pPr>
            <a:r>
              <a:rPr lang="en-NZ" sz="2400" dirty="0">
                <a:solidFill>
                  <a:srgbClr val="FFFFFF"/>
                </a:solidFill>
              </a:rPr>
              <a:t>Roles and responsibilities</a:t>
            </a:r>
          </a:p>
          <a:p>
            <a:pPr marL="0" indent="0">
              <a:buNone/>
            </a:pPr>
            <a:endParaRPr lang="en-NZ" sz="1800" dirty="0">
              <a:solidFill>
                <a:srgbClr val="FFFFFF"/>
              </a:solidFill>
            </a:endParaRPr>
          </a:p>
        </p:txBody>
      </p:sp>
      <p:pic>
        <p:nvPicPr>
          <p:cNvPr id="6" name="Picture 5">
            <a:extLst>
              <a:ext uri="{FF2B5EF4-FFF2-40B4-BE49-F238E27FC236}">
                <a16:creationId xmlns:a16="http://schemas.microsoft.com/office/drawing/2014/main" id="{803D7D61-BD84-63F5-9435-80D32E1CB647}"/>
              </a:ext>
            </a:extLst>
          </p:cNvPr>
          <p:cNvPicPr>
            <a:picLocks noChangeAspect="1"/>
          </p:cNvPicPr>
          <p:nvPr/>
        </p:nvPicPr>
        <p:blipFill rotWithShape="1">
          <a:blip r:embed="rId2"/>
          <a:srcRect b="25167"/>
          <a:stretch/>
        </p:blipFill>
        <p:spPr>
          <a:xfrm>
            <a:off x="4654296" y="10"/>
            <a:ext cx="7537703" cy="6857990"/>
          </a:xfrm>
          <a:prstGeom prst="rect">
            <a:avLst/>
          </a:prstGeom>
        </p:spPr>
      </p:pic>
    </p:spTree>
    <p:extLst>
      <p:ext uri="{BB962C8B-B14F-4D97-AF65-F5344CB8AC3E}">
        <p14:creationId xmlns:p14="http://schemas.microsoft.com/office/powerpoint/2010/main" val="388506754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4882B53A-8B93-7C4B-4A01-911C2305BCF1}"/>
              </a:ext>
            </a:extLst>
          </p:cNvPr>
          <p:cNvSpPr>
            <a:spLocks noGrp="1"/>
          </p:cNvSpPr>
          <p:nvPr>
            <p:ph type="title"/>
          </p:nvPr>
        </p:nvSpPr>
        <p:spPr>
          <a:xfrm>
            <a:off x="643467" y="516835"/>
            <a:ext cx="3448259" cy="1666501"/>
          </a:xfrm>
        </p:spPr>
        <p:txBody>
          <a:bodyPr>
            <a:normAutofit/>
          </a:bodyPr>
          <a:lstStyle/>
          <a:p>
            <a:r>
              <a:rPr lang="en-NZ" sz="2800" b="1">
                <a:solidFill>
                  <a:srgbClr val="FFFFFF"/>
                </a:solidFill>
                <a:latin typeface="+mn-lt"/>
              </a:rPr>
              <a:t>Requirement for Schools to Consult </a:t>
            </a:r>
            <a:br>
              <a:rPr lang="en-NZ" sz="2800" b="1">
                <a:solidFill>
                  <a:srgbClr val="FFFFFF"/>
                </a:solidFill>
                <a:latin typeface="+mn-lt"/>
              </a:rPr>
            </a:br>
            <a:r>
              <a:rPr lang="en-NZ" sz="2800" b="1">
                <a:solidFill>
                  <a:srgbClr val="FFFFFF"/>
                </a:solidFill>
                <a:latin typeface="+mn-lt"/>
              </a:rPr>
              <a:t>re: Delivery of Health Curriculum</a:t>
            </a:r>
          </a:p>
        </p:txBody>
      </p:sp>
      <p:cxnSp>
        <p:nvCxnSpPr>
          <p:cNvPr id="12" name="Straight Connector 1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05536D-1AE5-DA96-711F-02B44D3EE3DF}"/>
              </a:ext>
            </a:extLst>
          </p:cNvPr>
          <p:cNvSpPr>
            <a:spLocks noGrp="1"/>
          </p:cNvSpPr>
          <p:nvPr>
            <p:ph idx="1"/>
          </p:nvPr>
        </p:nvSpPr>
        <p:spPr>
          <a:xfrm>
            <a:off x="643467" y="2546224"/>
            <a:ext cx="3448259" cy="3342747"/>
          </a:xfrm>
        </p:spPr>
        <p:txBody>
          <a:bodyPr>
            <a:normAutofit/>
          </a:bodyPr>
          <a:lstStyle/>
          <a:p>
            <a:pPr>
              <a:lnSpc>
                <a:spcPct val="100000"/>
              </a:lnSpc>
            </a:pPr>
            <a:r>
              <a:rPr lang="en-US" sz="2000" dirty="0">
                <a:solidFill>
                  <a:srgbClr val="FFFFFF"/>
                </a:solidFill>
              </a:rPr>
              <a:t>All schools are required to consult with their community, as required by the Education and Training Act 2020, on how to implement the relevant parts of the health education curriculum at least once every two years.</a:t>
            </a:r>
          </a:p>
          <a:p>
            <a:pPr>
              <a:lnSpc>
                <a:spcPct val="100000"/>
              </a:lnSpc>
            </a:pPr>
            <a:r>
              <a:rPr lang="en-GB" sz="1800" dirty="0">
                <a:solidFill>
                  <a:srgbClr val="FFFFFF"/>
                </a:solidFill>
                <a:effectLst/>
                <a:latin typeface="Calibri" panose="020F0502020204030204" pitchFamily="34" charset="0"/>
                <a:ea typeface="Times New Roman" panose="02020603050405020304" pitchFamily="18" charset="0"/>
              </a:rPr>
              <a:t>(Parliamentary Counsel Office, 2020) </a:t>
            </a:r>
          </a:p>
        </p:txBody>
      </p:sp>
      <p:pic>
        <p:nvPicPr>
          <p:cNvPr id="5" name="Picture 4" descr="Scales of justice on blue background">
            <a:extLst>
              <a:ext uri="{FF2B5EF4-FFF2-40B4-BE49-F238E27FC236}">
                <a16:creationId xmlns:a16="http://schemas.microsoft.com/office/drawing/2014/main" id="{4C60AA01-99B3-5197-8119-268A57B787D5}"/>
              </a:ext>
            </a:extLst>
          </p:cNvPr>
          <p:cNvPicPr>
            <a:picLocks noChangeAspect="1"/>
          </p:cNvPicPr>
          <p:nvPr/>
        </p:nvPicPr>
        <p:blipFill rotWithShape="1">
          <a:blip r:embed="rId2"/>
          <a:srcRect l="12841" r="13792" b="-1"/>
          <a:stretch/>
        </p:blipFill>
        <p:spPr>
          <a:xfrm>
            <a:off x="4654296" y="10"/>
            <a:ext cx="7537703" cy="6857990"/>
          </a:xfrm>
          <a:prstGeom prst="rect">
            <a:avLst/>
          </a:prstGeom>
        </p:spPr>
      </p:pic>
    </p:spTree>
    <p:extLst>
      <p:ext uri="{BB962C8B-B14F-4D97-AF65-F5344CB8AC3E}">
        <p14:creationId xmlns:p14="http://schemas.microsoft.com/office/powerpoint/2010/main" val="965500400"/>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A6B4EB-301B-847B-4302-9232A276C899}"/>
              </a:ext>
            </a:extLst>
          </p:cNvPr>
          <p:cNvSpPr>
            <a:spLocks noGrp="1"/>
          </p:cNvSpPr>
          <p:nvPr>
            <p:ph type="title"/>
          </p:nvPr>
        </p:nvSpPr>
        <p:spPr>
          <a:xfrm>
            <a:off x="7859485" y="634946"/>
            <a:ext cx="3690257" cy="1450757"/>
          </a:xfrm>
        </p:spPr>
        <p:txBody>
          <a:bodyPr>
            <a:normAutofit/>
          </a:bodyPr>
          <a:lstStyle/>
          <a:p>
            <a:r>
              <a:rPr lang="en-NZ" sz="3300"/>
              <a:t>When did your school last consult?</a:t>
            </a:r>
          </a:p>
        </p:txBody>
      </p:sp>
      <p:pic>
        <p:nvPicPr>
          <p:cNvPr id="5" name="Picture 4" descr="Cartoon checklist and pencil">
            <a:extLst>
              <a:ext uri="{FF2B5EF4-FFF2-40B4-BE49-F238E27FC236}">
                <a16:creationId xmlns:a16="http://schemas.microsoft.com/office/drawing/2014/main" id="{4E24373C-23A6-7588-BE43-510258CF7782}"/>
              </a:ext>
            </a:extLst>
          </p:cNvPr>
          <p:cNvPicPr>
            <a:picLocks noChangeAspect="1"/>
          </p:cNvPicPr>
          <p:nvPr/>
        </p:nvPicPr>
        <p:blipFill rotWithShape="1">
          <a:blip r:embed="rId2"/>
          <a:srcRect l="2485" r="2" b="2"/>
          <a:stretch/>
        </p:blipFill>
        <p:spPr>
          <a:xfrm>
            <a:off x="633999" y="640081"/>
            <a:ext cx="6909801" cy="5314406"/>
          </a:xfrm>
          <a:prstGeom prst="rect">
            <a:avLst/>
          </a:prstGeom>
        </p:spPr>
      </p:pic>
      <p:cxnSp>
        <p:nvCxnSpPr>
          <p:cNvPr id="12" name="!!Straight Connector">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42C7DA9-D0E6-109D-4EC2-D22B2CD289F0}"/>
              </a:ext>
            </a:extLst>
          </p:cNvPr>
          <p:cNvSpPr>
            <a:spLocks noGrp="1"/>
          </p:cNvSpPr>
          <p:nvPr>
            <p:ph idx="1"/>
          </p:nvPr>
        </p:nvSpPr>
        <p:spPr>
          <a:xfrm>
            <a:off x="7859485" y="2407436"/>
            <a:ext cx="3690257" cy="3461658"/>
          </a:xfrm>
        </p:spPr>
        <p:txBody>
          <a:bodyPr>
            <a:normAutofit lnSpcReduction="10000"/>
          </a:bodyPr>
          <a:lstStyle/>
          <a:p>
            <a:r>
              <a:rPr lang="en-NZ" dirty="0"/>
              <a:t>Now is a great time to find out when this Health Education consultation occurred at your school. </a:t>
            </a:r>
          </a:p>
          <a:p>
            <a:r>
              <a:rPr lang="en-NZ" dirty="0"/>
              <a:t>How was it done? </a:t>
            </a:r>
          </a:p>
          <a:p>
            <a:r>
              <a:rPr lang="en-NZ" dirty="0"/>
              <a:t>Who was consulted?</a:t>
            </a:r>
          </a:p>
          <a:p>
            <a:r>
              <a:rPr lang="en-NZ" dirty="0"/>
              <a:t>Check out the Mental Health Education Guidelines for details on pages 79-89.</a:t>
            </a:r>
          </a:p>
        </p:txBody>
      </p:sp>
      <p:sp>
        <p:nvSpPr>
          <p:cNvPr id="14" name="Rectangle 13">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Tree>
    <p:extLst>
      <p:ext uri="{BB962C8B-B14F-4D97-AF65-F5344CB8AC3E}">
        <p14:creationId xmlns:p14="http://schemas.microsoft.com/office/powerpoint/2010/main" val="1130529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5CD3523C-F11F-3E5C-710C-858B609CB302}"/>
              </a:ext>
            </a:extLst>
          </p:cNvPr>
          <p:cNvSpPr>
            <a:spLocks noGrp="1"/>
          </p:cNvSpPr>
          <p:nvPr>
            <p:ph type="title"/>
          </p:nvPr>
        </p:nvSpPr>
        <p:spPr>
          <a:xfrm>
            <a:off x="1097280" y="516835"/>
            <a:ext cx="5977937" cy="1666501"/>
          </a:xfrm>
        </p:spPr>
        <p:txBody>
          <a:bodyPr>
            <a:normAutofit/>
          </a:bodyPr>
          <a:lstStyle/>
          <a:p>
            <a:r>
              <a:rPr lang="en-NZ" sz="6000" dirty="0">
                <a:solidFill>
                  <a:srgbClr val="FFFFFF"/>
                </a:solidFill>
              </a:rPr>
              <a:t>Resources!</a:t>
            </a:r>
          </a:p>
        </p:txBody>
      </p:sp>
      <p:cxnSp>
        <p:nvCxnSpPr>
          <p:cNvPr id="19" name="Straight Connector 1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D38A2DD-AEFA-2215-BBE9-536F278FFFDE}"/>
              </a:ext>
            </a:extLst>
          </p:cNvPr>
          <p:cNvSpPr>
            <a:spLocks noGrp="1"/>
          </p:cNvSpPr>
          <p:nvPr>
            <p:ph idx="1"/>
          </p:nvPr>
        </p:nvSpPr>
        <p:spPr>
          <a:xfrm>
            <a:off x="1097279" y="2546224"/>
            <a:ext cx="5977938" cy="3342747"/>
          </a:xfrm>
        </p:spPr>
        <p:txBody>
          <a:bodyPr>
            <a:normAutofit/>
          </a:bodyPr>
          <a:lstStyle/>
          <a:p>
            <a:pPr>
              <a:buFont typeface="Wingdings" panose="05000000000000000000" pitchFamily="2" charset="2"/>
              <a:buChar char="§"/>
            </a:pPr>
            <a:r>
              <a:rPr lang="en-NZ" sz="3600" dirty="0">
                <a:solidFill>
                  <a:srgbClr val="FFFFFF"/>
                </a:solidFill>
              </a:rPr>
              <a:t>References</a:t>
            </a:r>
          </a:p>
          <a:p>
            <a:pPr>
              <a:buFont typeface="Wingdings" panose="05000000000000000000" pitchFamily="2" charset="2"/>
              <a:buChar char="§"/>
            </a:pPr>
            <a:r>
              <a:rPr lang="en-NZ" sz="3600" dirty="0">
                <a:solidFill>
                  <a:srgbClr val="FFFFFF"/>
                </a:solidFill>
              </a:rPr>
              <a:t>Links to government policies and strategies</a:t>
            </a:r>
          </a:p>
          <a:p>
            <a:pPr>
              <a:buFont typeface="Wingdings" panose="05000000000000000000" pitchFamily="2" charset="2"/>
              <a:buChar char="§"/>
            </a:pPr>
            <a:r>
              <a:rPr lang="en-NZ" sz="3600" dirty="0">
                <a:solidFill>
                  <a:srgbClr val="FFFFFF"/>
                </a:solidFill>
              </a:rPr>
              <a:t>Resource links</a:t>
            </a:r>
          </a:p>
        </p:txBody>
      </p:sp>
      <p:pic>
        <p:nvPicPr>
          <p:cNvPr id="6" name="Picture 5">
            <a:extLst>
              <a:ext uri="{FF2B5EF4-FFF2-40B4-BE49-F238E27FC236}">
                <a16:creationId xmlns:a16="http://schemas.microsoft.com/office/drawing/2014/main" id="{7E2CD904-DC39-6984-1765-98492269D384}"/>
              </a:ext>
            </a:extLst>
          </p:cNvPr>
          <p:cNvPicPr>
            <a:picLocks noChangeAspect="1"/>
          </p:cNvPicPr>
          <p:nvPr/>
        </p:nvPicPr>
        <p:blipFill rotWithShape="1">
          <a:blip r:embed="rId2"/>
          <a:srcRect r="10656"/>
          <a:stretch/>
        </p:blipFill>
        <p:spPr>
          <a:xfrm>
            <a:off x="7611902" y="10"/>
            <a:ext cx="4580097" cy="6857990"/>
          </a:xfrm>
          <a:prstGeom prst="rect">
            <a:avLst/>
          </a:prstGeom>
        </p:spPr>
      </p:pic>
    </p:spTree>
    <p:extLst>
      <p:ext uri="{BB962C8B-B14F-4D97-AF65-F5344CB8AC3E}">
        <p14:creationId xmlns:p14="http://schemas.microsoft.com/office/powerpoint/2010/main" val="357581510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3" name="Content Placeholder 2">
            <a:extLst>
              <a:ext uri="{FF2B5EF4-FFF2-40B4-BE49-F238E27FC236}">
                <a16:creationId xmlns:a16="http://schemas.microsoft.com/office/drawing/2014/main" id="{8DC20711-1A93-BA32-BEB6-7F464B7F4A50}"/>
              </a:ext>
            </a:extLst>
          </p:cNvPr>
          <p:cNvSpPr>
            <a:spLocks noGrp="1"/>
          </p:cNvSpPr>
          <p:nvPr>
            <p:ph idx="1"/>
          </p:nvPr>
        </p:nvSpPr>
        <p:spPr>
          <a:xfrm>
            <a:off x="5231958" y="605896"/>
            <a:ext cx="5923721" cy="6026398"/>
          </a:xfrm>
        </p:spPr>
        <p:txBody>
          <a:bodyPr anchor="ctr">
            <a:normAutofit/>
          </a:bodyPr>
          <a:lstStyle/>
          <a:p>
            <a:r>
              <a:rPr lang="en-US" sz="3200" dirty="0">
                <a:latin typeface="Gotham-Book"/>
              </a:rPr>
              <a:t>“</a:t>
            </a:r>
            <a:r>
              <a:rPr lang="en-US" sz="4400" dirty="0"/>
              <a:t>The overall aim of this guide is to enable schools to deliver effective, high-quality mental health education </a:t>
            </a:r>
            <a:r>
              <a:rPr lang="en-US" sz="4400" dirty="0" err="1"/>
              <a:t>programmes</a:t>
            </a:r>
            <a:r>
              <a:rPr lang="en-US" sz="4400" b="0" i="0" u="none" strike="noStrike" baseline="0" dirty="0">
                <a:latin typeface="Gotham-Book"/>
              </a:rPr>
              <a:t>.”</a:t>
            </a:r>
          </a:p>
          <a:p>
            <a:r>
              <a:rPr lang="en-US" sz="2400" dirty="0">
                <a:latin typeface="Gotham-Book"/>
              </a:rPr>
              <a:t>(</a:t>
            </a:r>
            <a:r>
              <a:rPr lang="en-US" sz="2400" dirty="0" err="1">
                <a:latin typeface="Gotham-Book"/>
              </a:rPr>
              <a:t>MoE</a:t>
            </a:r>
            <a:r>
              <a:rPr lang="en-US" sz="2400" dirty="0">
                <a:latin typeface="Gotham-Book"/>
              </a:rPr>
              <a:t>, 2022, p.7)</a:t>
            </a:r>
            <a:endParaRPr lang="en-NZ" sz="2400" dirty="0"/>
          </a:p>
        </p:txBody>
      </p:sp>
    </p:spTree>
    <p:extLst>
      <p:ext uri="{BB962C8B-B14F-4D97-AF65-F5344CB8AC3E}">
        <p14:creationId xmlns:p14="http://schemas.microsoft.com/office/powerpoint/2010/main" val="3633009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4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0428D7-B7B9-64A7-C49D-AD90038ECBAD}"/>
              </a:ext>
            </a:extLst>
          </p:cNvPr>
          <p:cNvSpPr>
            <a:spLocks noGrp="1"/>
          </p:cNvSpPr>
          <p:nvPr>
            <p:ph type="title"/>
          </p:nvPr>
        </p:nvSpPr>
        <p:spPr>
          <a:xfrm>
            <a:off x="5297762" y="329184"/>
            <a:ext cx="6251110" cy="1783080"/>
          </a:xfrm>
        </p:spPr>
        <p:txBody>
          <a:bodyPr anchor="b">
            <a:normAutofit/>
          </a:bodyPr>
          <a:lstStyle/>
          <a:p>
            <a:r>
              <a:rPr lang="en-NZ" sz="5400" dirty="0"/>
              <a:t>Where to next?</a:t>
            </a:r>
          </a:p>
        </p:txBody>
      </p:sp>
      <p:pic>
        <p:nvPicPr>
          <p:cNvPr id="9" name="Picture 8" descr="Boy dressed up with jet pack">
            <a:extLst>
              <a:ext uri="{FF2B5EF4-FFF2-40B4-BE49-F238E27FC236}">
                <a16:creationId xmlns:a16="http://schemas.microsoft.com/office/drawing/2014/main" id="{5998148C-21AE-5872-2F99-432B0E70B7E5}"/>
              </a:ext>
            </a:extLst>
          </p:cNvPr>
          <p:cNvPicPr>
            <a:picLocks noChangeAspect="1"/>
          </p:cNvPicPr>
          <p:nvPr/>
        </p:nvPicPr>
        <p:blipFill rotWithShape="1">
          <a:blip r:embed="rId2"/>
          <a:srcRect l="52039" r="263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DF2B25-A0F5-BA34-F18F-A6C113B5C659}"/>
              </a:ext>
            </a:extLst>
          </p:cNvPr>
          <p:cNvSpPr>
            <a:spLocks noGrp="1"/>
          </p:cNvSpPr>
          <p:nvPr>
            <p:ph idx="1"/>
          </p:nvPr>
        </p:nvSpPr>
        <p:spPr>
          <a:xfrm>
            <a:off x="5297762" y="2706624"/>
            <a:ext cx="6251110" cy="3483864"/>
          </a:xfrm>
        </p:spPr>
        <p:txBody>
          <a:bodyPr>
            <a:normAutofit/>
          </a:bodyPr>
          <a:lstStyle/>
          <a:p>
            <a:pPr marL="0" indent="0">
              <a:buNone/>
            </a:pPr>
            <a:r>
              <a:rPr lang="en-NZ" sz="2200" dirty="0"/>
              <a:t>Read the document and make a plan!</a:t>
            </a:r>
          </a:p>
        </p:txBody>
      </p:sp>
      <p:pic>
        <p:nvPicPr>
          <p:cNvPr id="5" name="Picture 4" descr="A qr code with a dinosaur&#10;&#10;Description automatically generated">
            <a:extLst>
              <a:ext uri="{FF2B5EF4-FFF2-40B4-BE49-F238E27FC236}">
                <a16:creationId xmlns:a16="http://schemas.microsoft.com/office/drawing/2014/main" id="{6176FAA0-31E3-89BA-3978-33D084B29E01}"/>
              </a:ext>
            </a:extLst>
          </p:cNvPr>
          <p:cNvPicPr>
            <a:picLocks noChangeAspect="1"/>
          </p:cNvPicPr>
          <p:nvPr/>
        </p:nvPicPr>
        <p:blipFill>
          <a:blip r:embed="rId3"/>
          <a:stretch>
            <a:fillRect/>
          </a:stretch>
        </p:blipFill>
        <p:spPr>
          <a:xfrm>
            <a:off x="5222607" y="3251790"/>
            <a:ext cx="3401311" cy="3401311"/>
          </a:xfrm>
          <a:prstGeom prst="rect">
            <a:avLst/>
          </a:prstGeom>
        </p:spPr>
      </p:pic>
      <p:pic>
        <p:nvPicPr>
          <p:cNvPr id="4" name="Content Placeholder 5">
            <a:extLst>
              <a:ext uri="{FF2B5EF4-FFF2-40B4-BE49-F238E27FC236}">
                <a16:creationId xmlns:a16="http://schemas.microsoft.com/office/drawing/2014/main" id="{437C859B-9207-E740-D68D-7824D58207EE}"/>
              </a:ext>
            </a:extLst>
          </p:cNvPr>
          <p:cNvPicPr>
            <a:picLocks noChangeAspect="1"/>
          </p:cNvPicPr>
          <p:nvPr/>
        </p:nvPicPr>
        <p:blipFill>
          <a:blip r:embed="rId4"/>
          <a:stretch>
            <a:fillRect/>
          </a:stretch>
        </p:blipFill>
        <p:spPr>
          <a:xfrm>
            <a:off x="9497087" y="3429000"/>
            <a:ext cx="2051785" cy="2869630"/>
          </a:xfrm>
          <a:prstGeom prst="rect">
            <a:avLst/>
          </a:prstGeom>
        </p:spPr>
      </p:pic>
    </p:spTree>
    <p:extLst>
      <p:ext uri="{BB962C8B-B14F-4D97-AF65-F5344CB8AC3E}">
        <p14:creationId xmlns:p14="http://schemas.microsoft.com/office/powerpoint/2010/main" val="2091222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cxnSp>
        <p:nvCxnSpPr>
          <p:cNvPr id="42" name="Straight Connector 4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D5E3DD-34A8-C4C9-4CED-CFF4DD8BF1CB}"/>
              </a:ext>
            </a:extLst>
          </p:cNvPr>
          <p:cNvSpPr>
            <a:spLocks noGrp="1"/>
          </p:cNvSpPr>
          <p:nvPr>
            <p:ph type="title"/>
          </p:nvPr>
        </p:nvSpPr>
        <p:spPr>
          <a:xfrm>
            <a:off x="854277" y="1475234"/>
            <a:ext cx="3214307" cy="2901694"/>
          </a:xfrm>
        </p:spPr>
        <p:txBody>
          <a:bodyPr vert="horz" lIns="91440" tIns="45720" rIns="91440" bIns="45720" rtlCol="0" anchor="b">
            <a:normAutofit/>
          </a:bodyPr>
          <a:lstStyle/>
          <a:p>
            <a:r>
              <a:rPr lang="en-US" sz="2800" b="1" i="0" dirty="0">
                <a:solidFill>
                  <a:schemeClr val="bg1"/>
                </a:solidFill>
                <a:effectLst/>
              </a:rPr>
              <a:t>Mental Health </a:t>
            </a:r>
            <a:r>
              <a:rPr lang="en-US" sz="2800" b="1" dirty="0">
                <a:solidFill>
                  <a:schemeClr val="bg1"/>
                </a:solidFill>
              </a:rPr>
              <a:t>E</a:t>
            </a:r>
            <a:r>
              <a:rPr lang="en-US" sz="2800" b="1" i="0" dirty="0">
                <a:solidFill>
                  <a:schemeClr val="bg1"/>
                </a:solidFill>
                <a:effectLst/>
              </a:rPr>
              <a:t>ducation: </a:t>
            </a:r>
            <a:br>
              <a:rPr lang="en-US" sz="2800" b="1" i="0" dirty="0">
                <a:solidFill>
                  <a:schemeClr val="bg1"/>
                </a:solidFill>
                <a:effectLst/>
              </a:rPr>
            </a:br>
            <a:r>
              <a:rPr lang="en-US" sz="2800" b="1" i="0" dirty="0">
                <a:solidFill>
                  <a:schemeClr val="bg1"/>
                </a:solidFill>
                <a:effectLst/>
              </a:rPr>
              <a:t>A Guide for Teachers, Leaders and School </a:t>
            </a:r>
            <a:r>
              <a:rPr lang="en-US" sz="2800" b="1" dirty="0">
                <a:solidFill>
                  <a:schemeClr val="bg1"/>
                </a:solidFill>
              </a:rPr>
              <a:t>B</a:t>
            </a:r>
            <a:r>
              <a:rPr lang="en-US" sz="2800" b="1" i="0" dirty="0">
                <a:solidFill>
                  <a:schemeClr val="bg1"/>
                </a:solidFill>
                <a:effectLst/>
              </a:rPr>
              <a:t>oards (</a:t>
            </a:r>
            <a:r>
              <a:rPr lang="en-US" sz="2800" b="1" i="0" dirty="0" err="1">
                <a:solidFill>
                  <a:schemeClr val="bg1"/>
                </a:solidFill>
                <a:effectLst/>
              </a:rPr>
              <a:t>MoE</a:t>
            </a:r>
            <a:r>
              <a:rPr lang="en-US" sz="2800" b="1" i="0" dirty="0">
                <a:solidFill>
                  <a:schemeClr val="bg1"/>
                </a:solidFill>
                <a:effectLst/>
              </a:rPr>
              <a:t>, 2022)</a:t>
            </a:r>
            <a:endParaRPr lang="en-US" sz="2800" dirty="0">
              <a:solidFill>
                <a:schemeClr val="bg1"/>
              </a:solidFill>
            </a:endParaRPr>
          </a:p>
        </p:txBody>
      </p:sp>
      <p:cxnSp>
        <p:nvCxnSpPr>
          <p:cNvPr id="48" name="Straight Connector 47">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95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Content Placeholder 5">
            <a:extLst>
              <a:ext uri="{FF2B5EF4-FFF2-40B4-BE49-F238E27FC236}">
                <a16:creationId xmlns:a16="http://schemas.microsoft.com/office/drawing/2014/main" id="{EAE6607C-0702-2E14-EDD2-4EF870EBC452}"/>
              </a:ext>
            </a:extLst>
          </p:cNvPr>
          <p:cNvPicPr>
            <a:picLocks noChangeAspect="1"/>
          </p:cNvPicPr>
          <p:nvPr/>
        </p:nvPicPr>
        <p:blipFill>
          <a:blip r:embed="rId2"/>
          <a:stretch>
            <a:fillRect/>
          </a:stretch>
        </p:blipFill>
        <p:spPr>
          <a:xfrm>
            <a:off x="4700505" y="1238443"/>
            <a:ext cx="3114361" cy="4355750"/>
          </a:xfrm>
          <a:prstGeom prst="rect">
            <a:avLst/>
          </a:prstGeom>
        </p:spPr>
      </p:pic>
      <p:pic>
        <p:nvPicPr>
          <p:cNvPr id="6" name="Content Placeholder 5" descr="A qr code with a dinosaur&#10;&#10;Description automatically generated">
            <a:extLst>
              <a:ext uri="{FF2B5EF4-FFF2-40B4-BE49-F238E27FC236}">
                <a16:creationId xmlns:a16="http://schemas.microsoft.com/office/drawing/2014/main" id="{0963E911-BA36-D553-EB16-B6DAD5DC76DF}"/>
              </a:ext>
            </a:extLst>
          </p:cNvPr>
          <p:cNvPicPr>
            <a:picLocks noGrp="1" noChangeAspect="1"/>
          </p:cNvPicPr>
          <p:nvPr>
            <p:ph sz="half" idx="2"/>
          </p:nvPr>
        </p:nvPicPr>
        <p:blipFill>
          <a:blip r:embed="rId3"/>
          <a:stretch>
            <a:fillRect/>
          </a:stretch>
        </p:blipFill>
        <p:spPr>
          <a:xfrm>
            <a:off x="8234342" y="1760858"/>
            <a:ext cx="3310917" cy="3310917"/>
          </a:xfrm>
          <a:prstGeom prst="rect">
            <a:avLst/>
          </a:prstGeom>
        </p:spPr>
      </p:pic>
      <p:sp>
        <p:nvSpPr>
          <p:cNvPr id="50" name="Rectangle 49">
            <a:extLst>
              <a:ext uri="{FF2B5EF4-FFF2-40B4-BE49-F238E27FC236}">
                <a16:creationId xmlns:a16="http://schemas.microsoft.com/office/drawing/2014/main" id="{E239D8CC-16F4-4B2B-80F0-203C56D0D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Tree>
    <p:extLst>
      <p:ext uri="{BB962C8B-B14F-4D97-AF65-F5344CB8AC3E}">
        <p14:creationId xmlns:p14="http://schemas.microsoft.com/office/powerpoint/2010/main" val="4030286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E9154AC2-FBC8-F18E-7435-FF69B98B8359}"/>
              </a:ext>
            </a:extLst>
          </p:cNvPr>
          <p:cNvSpPr>
            <a:spLocks noGrp="1"/>
          </p:cNvSpPr>
          <p:nvPr>
            <p:ph type="title"/>
          </p:nvPr>
        </p:nvSpPr>
        <p:spPr>
          <a:xfrm>
            <a:off x="5116783" y="516835"/>
            <a:ext cx="5977937" cy="1666501"/>
          </a:xfrm>
        </p:spPr>
        <p:txBody>
          <a:bodyPr>
            <a:normAutofit/>
          </a:bodyPr>
          <a:lstStyle/>
          <a:p>
            <a:r>
              <a:rPr lang="en-NZ" sz="4000">
                <a:solidFill>
                  <a:srgbClr val="FFFFFF"/>
                </a:solidFill>
              </a:rPr>
              <a:t>Why was this guide created?</a:t>
            </a:r>
          </a:p>
        </p:txBody>
      </p:sp>
      <p:pic>
        <p:nvPicPr>
          <p:cNvPr id="5" name="Picture 4" descr="Plant growing in a concrete crack">
            <a:extLst>
              <a:ext uri="{FF2B5EF4-FFF2-40B4-BE49-F238E27FC236}">
                <a16:creationId xmlns:a16="http://schemas.microsoft.com/office/drawing/2014/main" id="{EB2DAA18-4E15-9A3B-B397-603E1690E442}"/>
              </a:ext>
            </a:extLst>
          </p:cNvPr>
          <p:cNvPicPr>
            <a:picLocks noChangeAspect="1"/>
          </p:cNvPicPr>
          <p:nvPr/>
        </p:nvPicPr>
        <p:blipFill rotWithShape="1">
          <a:blip r:embed="rId2"/>
          <a:srcRect l="18393" r="37027" b="-1"/>
          <a:stretch/>
        </p:blipFill>
        <p:spPr>
          <a:xfrm>
            <a:off x="20" y="10"/>
            <a:ext cx="4580077" cy="6857990"/>
          </a:xfrm>
          <a:prstGeom prst="rect">
            <a:avLst/>
          </a:prstGeom>
        </p:spPr>
      </p:pic>
      <p:cxnSp>
        <p:nvCxnSpPr>
          <p:cNvPr id="11" name="Straight Connector 10">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2094771-F06A-C428-B5FA-9E7918BEFC33}"/>
              </a:ext>
            </a:extLst>
          </p:cNvPr>
          <p:cNvSpPr>
            <a:spLocks noGrp="1"/>
          </p:cNvSpPr>
          <p:nvPr>
            <p:ph idx="1"/>
          </p:nvPr>
        </p:nvSpPr>
        <p:spPr>
          <a:xfrm>
            <a:off x="5116784" y="2546224"/>
            <a:ext cx="5977938" cy="3950268"/>
          </a:xfrm>
        </p:spPr>
        <p:txBody>
          <a:bodyPr>
            <a:normAutofit/>
          </a:bodyPr>
          <a:lstStyle/>
          <a:p>
            <a:r>
              <a:rPr lang="en-US" sz="2800" dirty="0">
                <a:solidFill>
                  <a:srgbClr val="FFFFFF"/>
                </a:solidFill>
                <a:latin typeface="Gotham SSm A"/>
              </a:rPr>
              <a:t>It</a:t>
            </a:r>
            <a:r>
              <a:rPr lang="en-US" sz="2800" b="0" i="0" dirty="0">
                <a:solidFill>
                  <a:srgbClr val="FFFFFF"/>
                </a:solidFill>
                <a:effectLst/>
                <a:latin typeface="Gotham SSm A"/>
              </a:rPr>
              <a:t> </a:t>
            </a:r>
            <a:r>
              <a:rPr lang="en-US" sz="2800" b="0" i="0" dirty="0" err="1">
                <a:solidFill>
                  <a:srgbClr val="FFFFFF"/>
                </a:solidFill>
                <a:effectLst/>
                <a:latin typeface="Gotham SSm A"/>
              </a:rPr>
              <a:t>recognises</a:t>
            </a:r>
            <a:r>
              <a:rPr lang="en-US" sz="2800" b="0" i="0" dirty="0">
                <a:solidFill>
                  <a:srgbClr val="FFFFFF"/>
                </a:solidFill>
                <a:effectLst/>
                <a:latin typeface="Gotham SSm A"/>
              </a:rPr>
              <a:t> that communities are facing a range of mental health education challenges.</a:t>
            </a:r>
          </a:p>
          <a:p>
            <a:r>
              <a:rPr lang="en-US" sz="2800" b="0" i="0" dirty="0">
                <a:solidFill>
                  <a:srgbClr val="FFFFFF"/>
                </a:solidFill>
                <a:effectLst/>
                <a:latin typeface="Gotham SSm A"/>
              </a:rPr>
              <a:t>Young people in New Zealand have specifically requested a greater focus on mental health education in schools.</a:t>
            </a:r>
          </a:p>
          <a:p>
            <a:br>
              <a:rPr lang="en-US" sz="1800" dirty="0">
                <a:solidFill>
                  <a:srgbClr val="FFFFFF"/>
                </a:solidFill>
              </a:rPr>
            </a:br>
            <a:endParaRPr lang="en-NZ" sz="1800" dirty="0">
              <a:solidFill>
                <a:srgbClr val="FFFFFF"/>
              </a:solidFill>
            </a:endParaRPr>
          </a:p>
        </p:txBody>
      </p:sp>
    </p:spTree>
    <p:extLst>
      <p:ext uri="{BB962C8B-B14F-4D97-AF65-F5344CB8AC3E}">
        <p14:creationId xmlns:p14="http://schemas.microsoft.com/office/powerpoint/2010/main" val="51124553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2" name="Rectangle 16">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AF3D3B4B-E9CE-8066-2B01-AD8A8CB2D178}"/>
              </a:ext>
            </a:extLst>
          </p:cNvPr>
          <p:cNvSpPr>
            <a:spLocks noGrp="1"/>
          </p:cNvSpPr>
          <p:nvPr>
            <p:ph type="title"/>
          </p:nvPr>
        </p:nvSpPr>
        <p:spPr>
          <a:xfrm>
            <a:off x="492369" y="605896"/>
            <a:ext cx="3642309" cy="5646208"/>
          </a:xfrm>
        </p:spPr>
        <p:txBody>
          <a:bodyPr anchor="ctr">
            <a:normAutofit/>
          </a:bodyPr>
          <a:lstStyle/>
          <a:p>
            <a:r>
              <a:rPr lang="en-NZ" sz="4400" dirty="0">
                <a:solidFill>
                  <a:srgbClr val="FFFFFF"/>
                </a:solidFill>
              </a:rPr>
              <a:t>In 2019, researchers surveyed 7,700 </a:t>
            </a:r>
            <a:br>
              <a:rPr lang="en-NZ" sz="4400" dirty="0">
                <a:solidFill>
                  <a:srgbClr val="FFFFFF"/>
                </a:solidFill>
              </a:rPr>
            </a:br>
            <a:r>
              <a:rPr lang="en-NZ" sz="4400" dirty="0">
                <a:solidFill>
                  <a:srgbClr val="FFFFFF"/>
                </a:solidFill>
              </a:rPr>
              <a:t>Year 9-13 students in Auckland, Northland and Waikato</a:t>
            </a:r>
          </a:p>
        </p:txBody>
      </p:sp>
      <p:sp>
        <p:nvSpPr>
          <p:cNvPr id="3" name="Content Placeholder 2">
            <a:extLst>
              <a:ext uri="{FF2B5EF4-FFF2-40B4-BE49-F238E27FC236}">
                <a16:creationId xmlns:a16="http://schemas.microsoft.com/office/drawing/2014/main" id="{2AF08B8E-9865-D877-20C2-541A59A21CEE}"/>
              </a:ext>
            </a:extLst>
          </p:cNvPr>
          <p:cNvSpPr>
            <a:spLocks noGrp="1"/>
          </p:cNvSpPr>
          <p:nvPr>
            <p:ph idx="1"/>
          </p:nvPr>
        </p:nvSpPr>
        <p:spPr>
          <a:xfrm>
            <a:off x="5231958" y="605896"/>
            <a:ext cx="5923721" cy="5646208"/>
          </a:xfrm>
        </p:spPr>
        <p:txBody>
          <a:bodyPr anchor="ctr">
            <a:normAutofit lnSpcReduction="10000"/>
          </a:bodyPr>
          <a:lstStyle/>
          <a:p>
            <a:r>
              <a:rPr lang="en-US" sz="4400" dirty="0">
                <a:latin typeface="+mj-lt"/>
              </a:rPr>
              <a:t>What did these </a:t>
            </a:r>
            <a:r>
              <a:rPr lang="en-US" sz="4400" dirty="0" err="1">
                <a:latin typeface="+mj-lt"/>
              </a:rPr>
              <a:t>rangatahi</a:t>
            </a:r>
            <a:r>
              <a:rPr lang="en-US" sz="4400" dirty="0">
                <a:latin typeface="+mj-lt"/>
              </a:rPr>
              <a:t> say are the biggest problems for young people?</a:t>
            </a:r>
          </a:p>
          <a:p>
            <a:r>
              <a:rPr lang="en-US" sz="2000" dirty="0">
                <a:latin typeface="+mj-lt"/>
              </a:rPr>
              <a:t>(Youth2000 Series – University of Auckland)</a:t>
            </a:r>
          </a:p>
          <a:p>
            <a:endParaRPr lang="en-US" sz="2000" dirty="0">
              <a:latin typeface="+mj-lt"/>
            </a:endParaRPr>
          </a:p>
          <a:p>
            <a:r>
              <a:rPr lang="en-US" sz="4400" dirty="0">
                <a:latin typeface="+mj-lt"/>
              </a:rPr>
              <a:t>Take a moment to consider….</a:t>
            </a:r>
            <a:endParaRPr lang="en-NZ" sz="4400" dirty="0">
              <a:latin typeface="+mj-lt"/>
            </a:endParaRPr>
          </a:p>
        </p:txBody>
      </p:sp>
    </p:spTree>
    <p:extLst>
      <p:ext uri="{BB962C8B-B14F-4D97-AF65-F5344CB8AC3E}">
        <p14:creationId xmlns:p14="http://schemas.microsoft.com/office/powerpoint/2010/main" val="889875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useBgFill="1">
        <p:nvSpPr>
          <p:cNvPr id="12" name="Rectangle 11">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9D39CE7-EB40-8D2A-AACA-AC0FA681B020}"/>
              </a:ext>
            </a:extLst>
          </p:cNvPr>
          <p:cNvSpPr>
            <a:spLocks noGrp="1"/>
          </p:cNvSpPr>
          <p:nvPr>
            <p:ph sz="half" idx="2"/>
          </p:nvPr>
        </p:nvSpPr>
        <p:spPr>
          <a:xfrm>
            <a:off x="7731760" y="1499796"/>
            <a:ext cx="3548888" cy="4453963"/>
          </a:xfrm>
        </p:spPr>
        <p:txBody>
          <a:bodyPr>
            <a:normAutofit lnSpcReduction="10000"/>
          </a:bodyPr>
          <a:lstStyle/>
          <a:p>
            <a:pPr marL="93269" indent="-93269" defTabSz="932688">
              <a:spcBef>
                <a:spcPts val="1224"/>
              </a:spcBef>
              <a:spcAft>
                <a:spcPts val="204"/>
              </a:spcAft>
            </a:pPr>
            <a:r>
              <a:rPr lang="en-US" sz="2400" kern="1200" dirty="0">
                <a:solidFill>
                  <a:schemeClr val="tx1">
                    <a:lumMod val="85000"/>
                    <a:lumOff val="15000"/>
                  </a:schemeClr>
                </a:solidFill>
                <a:latin typeface="+mn-lt"/>
                <a:ea typeface="+mn-ea"/>
                <a:cs typeface="+mn-cs"/>
              </a:rPr>
              <a:t>The Youth2000 Survey Series explore a broad range of domains that influence adolescent health and wellbeing in NZ. </a:t>
            </a:r>
            <a:br>
              <a:rPr lang="en-US" sz="2400" kern="1200" dirty="0">
                <a:solidFill>
                  <a:schemeClr val="tx1">
                    <a:lumMod val="85000"/>
                    <a:lumOff val="15000"/>
                  </a:schemeClr>
                </a:solidFill>
                <a:latin typeface="+mn-lt"/>
                <a:ea typeface="+mn-ea"/>
                <a:cs typeface="+mn-cs"/>
              </a:rPr>
            </a:br>
            <a:br>
              <a:rPr lang="en-US" sz="2400" kern="1200" dirty="0">
                <a:solidFill>
                  <a:schemeClr val="tx1">
                    <a:lumMod val="85000"/>
                    <a:lumOff val="15000"/>
                  </a:schemeClr>
                </a:solidFill>
                <a:latin typeface="+mn-lt"/>
                <a:ea typeface="+mn-ea"/>
                <a:cs typeface="+mn-cs"/>
              </a:rPr>
            </a:br>
            <a:r>
              <a:rPr lang="en-US" sz="2400" kern="1200" dirty="0">
                <a:solidFill>
                  <a:schemeClr val="tx1">
                    <a:lumMod val="85000"/>
                    <a:lumOff val="15000"/>
                  </a:schemeClr>
                </a:solidFill>
                <a:latin typeface="+mn-lt"/>
                <a:ea typeface="+mn-ea"/>
                <a:cs typeface="+mn-cs"/>
              </a:rPr>
              <a:t>Surveys were conducted in NZ Secondary Schools in 2001, 2007, 2012 and 2019. </a:t>
            </a:r>
            <a:br>
              <a:rPr lang="en-US" sz="2040" kern="1200" dirty="0">
                <a:solidFill>
                  <a:schemeClr val="tx1">
                    <a:lumMod val="85000"/>
                    <a:lumOff val="15000"/>
                  </a:schemeClr>
                </a:solidFill>
                <a:latin typeface="+mn-lt"/>
                <a:ea typeface="+mn-ea"/>
                <a:cs typeface="+mn-cs"/>
              </a:rPr>
            </a:br>
            <a:endParaRPr lang="en-NZ" dirty="0"/>
          </a:p>
        </p:txBody>
      </p:sp>
      <p:pic>
        <p:nvPicPr>
          <p:cNvPr id="5" name="Content Placeholder 4">
            <a:extLst>
              <a:ext uri="{FF2B5EF4-FFF2-40B4-BE49-F238E27FC236}">
                <a16:creationId xmlns:a16="http://schemas.microsoft.com/office/drawing/2014/main" id="{52E0E70D-B9EA-42C7-936F-362A2130652D}"/>
              </a:ext>
            </a:extLst>
          </p:cNvPr>
          <p:cNvPicPr>
            <a:picLocks noGrp="1" noChangeAspect="1"/>
          </p:cNvPicPr>
          <p:nvPr>
            <p:ph sz="half" idx="1"/>
          </p:nvPr>
        </p:nvPicPr>
        <p:blipFill>
          <a:blip r:embed="rId2"/>
          <a:stretch>
            <a:fillRect/>
          </a:stretch>
        </p:blipFill>
        <p:spPr>
          <a:xfrm>
            <a:off x="943355" y="1276490"/>
            <a:ext cx="6677706" cy="4768710"/>
          </a:xfrm>
          <a:prstGeom prst="rect">
            <a:avLst/>
          </a:prstGeom>
        </p:spPr>
      </p:pic>
    </p:spTree>
    <p:extLst>
      <p:ext uri="{BB962C8B-B14F-4D97-AF65-F5344CB8AC3E}">
        <p14:creationId xmlns:p14="http://schemas.microsoft.com/office/powerpoint/2010/main" val="4002214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1">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pic>
        <p:nvPicPr>
          <p:cNvPr id="29" name="Picture 17" descr="Solo journey">
            <a:extLst>
              <a:ext uri="{FF2B5EF4-FFF2-40B4-BE49-F238E27FC236}">
                <a16:creationId xmlns:a16="http://schemas.microsoft.com/office/drawing/2014/main" id="{77086361-5974-AEBB-3A40-AA3CB9A3AD4F}"/>
              </a:ext>
            </a:extLst>
          </p:cNvPr>
          <p:cNvPicPr>
            <a:picLocks noChangeAspect="1"/>
          </p:cNvPicPr>
          <p:nvPr/>
        </p:nvPicPr>
        <p:blipFill rotWithShape="1">
          <a:blip r:embed="rId2"/>
          <a:srcRect l="29372" r="20540"/>
          <a:stretch/>
        </p:blipFill>
        <p:spPr>
          <a:xfrm>
            <a:off x="20" y="10"/>
            <a:ext cx="4580077" cy="6857990"/>
          </a:xfrm>
          <a:prstGeom prst="rect">
            <a:avLst/>
          </a:prstGeom>
        </p:spPr>
      </p:pic>
      <p:cxnSp>
        <p:nvCxnSpPr>
          <p:cNvPr id="30" name="Straight Connector 23">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DE9775B-2A64-24A4-2407-9663C0721FE6}"/>
              </a:ext>
            </a:extLst>
          </p:cNvPr>
          <p:cNvSpPr>
            <a:spLocks noGrp="1"/>
          </p:cNvSpPr>
          <p:nvPr>
            <p:ph idx="1"/>
          </p:nvPr>
        </p:nvSpPr>
        <p:spPr>
          <a:xfrm>
            <a:off x="5116784" y="2546224"/>
            <a:ext cx="5977938" cy="3966335"/>
          </a:xfrm>
        </p:spPr>
        <p:txBody>
          <a:bodyPr>
            <a:normAutofit/>
          </a:bodyPr>
          <a:lstStyle/>
          <a:p>
            <a:r>
              <a:rPr lang="en-US" sz="2000" b="0" i="0" dirty="0">
                <a:solidFill>
                  <a:srgbClr val="FFFFFF"/>
                </a:solidFill>
                <a:effectLst/>
                <a:latin typeface="Open Sans" panose="020B0606030504020204" pitchFamily="34" charset="0"/>
              </a:rPr>
              <a:t>Fleming et al (2020) highlighted key themes in young people’s responses to Youth19. They identified big problems for young people today as mental health and pressure, bleak futures and climate change, </a:t>
            </a:r>
            <a:r>
              <a:rPr lang="en-US" sz="2000" b="1" i="0" dirty="0">
                <a:solidFill>
                  <a:srgbClr val="FFFFFF"/>
                </a:solidFill>
                <a:effectLst/>
                <a:latin typeface="Open Sans" panose="020B0606030504020204" pitchFamily="34" charset="0"/>
              </a:rPr>
              <a:t>risky choices relating to easy access to drugs, alcohol and pornography. </a:t>
            </a:r>
          </a:p>
          <a:p>
            <a:r>
              <a:rPr lang="en-US" sz="2000" b="0" i="0" dirty="0">
                <a:solidFill>
                  <a:srgbClr val="FFFFFF"/>
                </a:solidFill>
                <a:effectLst/>
                <a:latin typeface="Open Sans" panose="020B0606030504020204" pitchFamily="34" charset="0"/>
              </a:rPr>
              <a:t>When asked what should be changed to support young people in NZ, </a:t>
            </a:r>
            <a:r>
              <a:rPr lang="en-US" sz="2000" b="1" i="0" dirty="0">
                <a:solidFill>
                  <a:srgbClr val="FFFFFF"/>
                </a:solidFill>
                <a:effectLst/>
                <a:latin typeface="Open Sans" panose="020B0606030504020204" pitchFamily="34" charset="0"/>
              </a:rPr>
              <a:t>they said they needed to be listened to and highlighted the need for social, emotional and practical support.</a:t>
            </a:r>
            <a:endParaRPr lang="en-NZ" sz="2000" b="1" dirty="0">
              <a:solidFill>
                <a:srgbClr val="FFFFFF"/>
              </a:solidFill>
            </a:endParaRPr>
          </a:p>
        </p:txBody>
      </p:sp>
    </p:spTree>
    <p:extLst>
      <p:ext uri="{BB962C8B-B14F-4D97-AF65-F5344CB8AC3E}">
        <p14:creationId xmlns:p14="http://schemas.microsoft.com/office/powerpoint/2010/main" val="25731478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4">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26">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4BCC8D4-206B-77AE-F6C2-E48E753ADC0A}"/>
              </a:ext>
            </a:extLst>
          </p:cNvPr>
          <p:cNvSpPr>
            <a:spLocks noGrp="1"/>
          </p:cNvSpPr>
          <p:nvPr>
            <p:ph idx="1"/>
          </p:nvPr>
        </p:nvSpPr>
        <p:spPr>
          <a:xfrm>
            <a:off x="1097280" y="2108201"/>
            <a:ext cx="6928133" cy="3760891"/>
          </a:xfrm>
        </p:spPr>
        <p:txBody>
          <a:bodyPr>
            <a:normAutofit fontScale="92500" lnSpcReduction="10000"/>
          </a:bodyPr>
          <a:lstStyle/>
          <a:p>
            <a:r>
              <a:rPr lang="en-US" sz="2800" b="1" dirty="0"/>
              <a:t>The Government Inquiry into Mental Health and Addiction noted that young people asked for guidance on mental health and how to look after themselves and their friends. </a:t>
            </a:r>
          </a:p>
          <a:p>
            <a:r>
              <a:rPr lang="en-US" sz="2200" dirty="0"/>
              <a:t>Teachers and school counsellors told the inquiry that they were “overwhelmed by the number of students in distress, the complexity of their issues and the incidence of acting out via problem </a:t>
            </a:r>
            <a:r>
              <a:rPr lang="en-US" sz="2200" dirty="0" err="1"/>
              <a:t>behaviours</a:t>
            </a:r>
            <a:r>
              <a:rPr lang="en-US" sz="2200" dirty="0"/>
              <a:t> in class” </a:t>
            </a:r>
          </a:p>
          <a:p>
            <a:r>
              <a:rPr lang="en-US" dirty="0"/>
              <a:t>(He Ara </a:t>
            </a:r>
            <a:r>
              <a:rPr lang="en-US" dirty="0" err="1"/>
              <a:t>Oranga</a:t>
            </a:r>
            <a:r>
              <a:rPr lang="en-US" dirty="0"/>
              <a:t>, 2018, page 49)</a:t>
            </a:r>
            <a:endParaRPr lang="en-NZ" dirty="0"/>
          </a:p>
        </p:txBody>
      </p:sp>
      <p:pic>
        <p:nvPicPr>
          <p:cNvPr id="6" name="Picture 5">
            <a:extLst>
              <a:ext uri="{FF2B5EF4-FFF2-40B4-BE49-F238E27FC236}">
                <a16:creationId xmlns:a16="http://schemas.microsoft.com/office/drawing/2014/main" id="{396E61B1-4BE3-450F-2734-C860FA334133}"/>
              </a:ext>
            </a:extLst>
          </p:cNvPr>
          <p:cNvPicPr>
            <a:picLocks noChangeAspect="1"/>
          </p:cNvPicPr>
          <p:nvPr/>
        </p:nvPicPr>
        <p:blipFill>
          <a:blip r:embed="rId2"/>
          <a:stretch>
            <a:fillRect/>
          </a:stretch>
        </p:blipFill>
        <p:spPr>
          <a:xfrm>
            <a:off x="8129003" y="2486345"/>
            <a:ext cx="3412514" cy="1424724"/>
          </a:xfrm>
          <a:prstGeom prst="rect">
            <a:avLst/>
          </a:prstGeom>
        </p:spPr>
      </p:pic>
      <p:sp>
        <p:nvSpPr>
          <p:cNvPr id="37" name="Rectangle 28">
            <a:extLst>
              <a:ext uri="{FF2B5EF4-FFF2-40B4-BE49-F238E27FC236}">
                <a16:creationId xmlns:a16="http://schemas.microsoft.com/office/drawing/2014/main" id="{FEC9799F-A0B8-45B9-8164-71F283892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Tree>
    <p:extLst>
      <p:ext uri="{BB962C8B-B14F-4D97-AF65-F5344CB8AC3E}">
        <p14:creationId xmlns:p14="http://schemas.microsoft.com/office/powerpoint/2010/main" val="2896899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cxnSp>
        <p:nvCxnSpPr>
          <p:cNvPr id="11" name="Straight Connector 10">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4FF1B7F-06ED-716E-6DED-9A936BBA360F}"/>
              </a:ext>
            </a:extLst>
          </p:cNvPr>
          <p:cNvSpPr>
            <a:spLocks noGrp="1"/>
          </p:cNvSpPr>
          <p:nvPr>
            <p:ph idx="1"/>
          </p:nvPr>
        </p:nvSpPr>
        <p:spPr>
          <a:xfrm>
            <a:off x="5116784" y="2546224"/>
            <a:ext cx="5977938" cy="3773294"/>
          </a:xfrm>
        </p:spPr>
        <p:txBody>
          <a:bodyPr>
            <a:normAutofit/>
          </a:bodyPr>
          <a:lstStyle/>
          <a:p>
            <a:r>
              <a:rPr lang="en-US" sz="3200" dirty="0">
                <a:solidFill>
                  <a:srgbClr val="FFFFFF"/>
                </a:solidFill>
              </a:rPr>
              <a:t>The Growing Up in New Zealand study noted that “up to 20% of all children and adolescents globally may experience significant mental distress, with onset developing for many before the onset of puberty” </a:t>
            </a:r>
          </a:p>
          <a:p>
            <a:r>
              <a:rPr lang="en-US" sz="1800" dirty="0">
                <a:solidFill>
                  <a:srgbClr val="FFFFFF"/>
                </a:solidFill>
              </a:rPr>
              <a:t>(Morton et al., 2020, page 108)</a:t>
            </a:r>
            <a:endParaRPr lang="en-NZ" sz="1800" dirty="0">
              <a:solidFill>
                <a:srgbClr val="FFFFFF"/>
              </a:solidFill>
            </a:endParaRPr>
          </a:p>
        </p:txBody>
      </p:sp>
      <p:pic>
        <p:nvPicPr>
          <p:cNvPr id="6" name="Picture 5">
            <a:extLst>
              <a:ext uri="{FF2B5EF4-FFF2-40B4-BE49-F238E27FC236}">
                <a16:creationId xmlns:a16="http://schemas.microsoft.com/office/drawing/2014/main" id="{253E1EFE-30AC-9FD1-1AEF-4BEEC6F183D9}"/>
              </a:ext>
            </a:extLst>
          </p:cNvPr>
          <p:cNvPicPr>
            <a:picLocks noChangeAspect="1"/>
          </p:cNvPicPr>
          <p:nvPr/>
        </p:nvPicPr>
        <p:blipFill>
          <a:blip r:embed="rId2"/>
          <a:stretch>
            <a:fillRect/>
          </a:stretch>
        </p:blipFill>
        <p:spPr>
          <a:xfrm>
            <a:off x="289320" y="1689071"/>
            <a:ext cx="3356677" cy="1329041"/>
          </a:xfrm>
          <a:prstGeom prst="rect">
            <a:avLst/>
          </a:prstGeom>
        </p:spPr>
      </p:pic>
      <p:pic>
        <p:nvPicPr>
          <p:cNvPr id="8" name="Picture 7">
            <a:extLst>
              <a:ext uri="{FF2B5EF4-FFF2-40B4-BE49-F238E27FC236}">
                <a16:creationId xmlns:a16="http://schemas.microsoft.com/office/drawing/2014/main" id="{8484C1D0-F2FA-09EB-058C-A1BAB9077650}"/>
              </a:ext>
            </a:extLst>
          </p:cNvPr>
          <p:cNvPicPr>
            <a:picLocks noChangeAspect="1"/>
          </p:cNvPicPr>
          <p:nvPr/>
        </p:nvPicPr>
        <p:blipFill>
          <a:blip r:embed="rId3"/>
          <a:stretch>
            <a:fillRect/>
          </a:stretch>
        </p:blipFill>
        <p:spPr>
          <a:xfrm>
            <a:off x="381918" y="3655748"/>
            <a:ext cx="3356677" cy="2532230"/>
          </a:xfrm>
          <a:prstGeom prst="rect">
            <a:avLst/>
          </a:prstGeom>
        </p:spPr>
      </p:pic>
    </p:spTree>
    <p:extLst>
      <p:ext uri="{BB962C8B-B14F-4D97-AF65-F5344CB8AC3E}">
        <p14:creationId xmlns:p14="http://schemas.microsoft.com/office/powerpoint/2010/main" val="311079571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Custom 82">
      <a:dk1>
        <a:sysClr val="windowText" lastClr="000000"/>
      </a:dk1>
      <a:lt1>
        <a:sysClr val="window" lastClr="FFFFFF"/>
      </a:lt1>
      <a:dk2>
        <a:srgbClr val="0A4054"/>
      </a:dk2>
      <a:lt2>
        <a:srgbClr val="E7E6E6"/>
      </a:lt2>
      <a:accent1>
        <a:srgbClr val="66B2B0"/>
      </a:accent1>
      <a:accent2>
        <a:srgbClr val="F2494C"/>
      </a:accent2>
      <a:accent3>
        <a:srgbClr val="F39891"/>
      </a:accent3>
      <a:accent4>
        <a:srgbClr val="F9AA19"/>
      </a:accent4>
      <a:accent5>
        <a:srgbClr val="F9C996"/>
      </a:accent5>
      <a:accent6>
        <a:srgbClr val="9FD1D0"/>
      </a:accent6>
      <a:hlink>
        <a:srgbClr val="0563C1"/>
      </a:hlink>
      <a:folHlink>
        <a:srgbClr val="954F72"/>
      </a:folHlink>
    </a:clrScheme>
    <a:fontScheme name="Custom 117">
      <a:majorFont>
        <a:latin typeface="Posterama"/>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tecture pitch deck_JB_v2" id="{E6E25CD2-8512-4B49-9A83-9AC317278B8F}" vid="{100AFDCD-A339-4D94-B373-F9848C2D26B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38A3B04-B0F3-4C12-A722-52B5CF6D9723}">
  <ds:schemaRefs>
    <ds:schemaRef ds:uri="http://schemas.microsoft.com/sharepoint/v3/contenttype/forms"/>
  </ds:schemaRefs>
</ds:datastoreItem>
</file>

<file path=customXml/itemProps2.xml><?xml version="1.0" encoding="utf-8"?>
<ds:datastoreItem xmlns:ds="http://schemas.openxmlformats.org/officeDocument/2006/customXml" ds:itemID="{1747A963-53E0-44AF-AF13-963FE676C6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5B1FD9-3BB6-4DA9-A089-3B68C2323D4F}">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Artistic neon</Template>
  <TotalTime>5339</TotalTime>
  <Words>818</Words>
  <Application>Microsoft Office PowerPoint</Application>
  <PresentationFormat>Widescreen</PresentationFormat>
  <Paragraphs>81</Paragraphs>
  <Slides>27</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Arial</vt:lpstr>
      <vt:lpstr>Avenir Next LT Pro Light</vt:lpstr>
      <vt:lpstr>Bookman Old Style</vt:lpstr>
      <vt:lpstr>Calibri</vt:lpstr>
      <vt:lpstr>Franklin Gothic Book</vt:lpstr>
      <vt:lpstr>Gotham SSm A</vt:lpstr>
      <vt:lpstr>Gotham-Book</vt:lpstr>
      <vt:lpstr>Open Sans</vt:lpstr>
      <vt:lpstr>Posterama</vt:lpstr>
      <vt:lpstr>Wingdings</vt:lpstr>
      <vt:lpstr>1_RetrospectVTI</vt:lpstr>
      <vt:lpstr>Office Theme</vt:lpstr>
      <vt:lpstr>Mental Health Education Guidelines  Facilitated by                  Tracey Richardson RTLB, Cluster 8 </vt:lpstr>
      <vt:lpstr>HPE Curriculum (1999)</vt:lpstr>
      <vt:lpstr>Mental Health Education:  A Guide for Teachers, Leaders and School Boards (MoE, 2022)</vt:lpstr>
      <vt:lpstr>Why was this guide created?</vt:lpstr>
      <vt:lpstr>In 2019, researchers surveyed 7,700  Year 9-13 students in Auckland, Northland and Waikato</vt:lpstr>
      <vt:lpstr>PowerPoint Presentation</vt:lpstr>
      <vt:lpstr>PowerPoint Presentation</vt:lpstr>
      <vt:lpstr>PowerPoint Presentation</vt:lpstr>
      <vt:lpstr>PowerPoint Presentation</vt:lpstr>
      <vt:lpstr>This is a time of significant global and national change</vt:lpstr>
      <vt:lpstr>MHEG:  One Stop Shop</vt:lpstr>
      <vt:lpstr>Listen to the Principal Writers discuss the guidelines</vt:lpstr>
      <vt:lpstr>Overview of Mental Health Education</vt:lpstr>
      <vt:lpstr>The guidelines explore the Mana Model  </vt:lpstr>
      <vt:lpstr>Listen to the Melinda Webber discuss the Mana Model</vt:lpstr>
      <vt:lpstr>Whole School Approach</vt:lpstr>
      <vt:lpstr>Whole School Approach to Mental Health Education</vt:lpstr>
      <vt:lpstr>Alignment  </vt:lpstr>
      <vt:lpstr>Mental Health Education and the Curriculum</vt:lpstr>
      <vt:lpstr>Examples of learning in Mental Health at different levels</vt:lpstr>
      <vt:lpstr>Access to Mental Health Education for all learners</vt:lpstr>
      <vt:lpstr>What are schools required to do</vt:lpstr>
      <vt:lpstr>Requirement for Schools to Consult  re: Delivery of Health Curriculum</vt:lpstr>
      <vt:lpstr>When did your school last consult?</vt:lpstr>
      <vt:lpstr>Resources!</vt:lpstr>
      <vt:lpstr>PowerPoint Presentation</vt:lpstr>
      <vt:lpstr>Where to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and Emotional Learning Ideas</dc:title>
  <dc:creator>Tracey  Richardson</dc:creator>
  <cp:lastModifiedBy>Tracey  Richardson</cp:lastModifiedBy>
  <cp:revision>6</cp:revision>
  <dcterms:created xsi:type="dcterms:W3CDTF">2021-11-22T22:23:30Z</dcterms:created>
  <dcterms:modified xsi:type="dcterms:W3CDTF">2023-08-09T18:30:20Z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